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46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8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50440" y="2276475"/>
            <a:ext cx="7691755" cy="21964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0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631950" y="980440"/>
            <a:ext cx="9768930" cy="507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5193" y="1104194"/>
            <a:ext cx="6952380" cy="4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3764" y="2171984"/>
            <a:ext cx="3542857" cy="4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3764" y="3201638"/>
            <a:ext cx="2676190" cy="46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3850" y="4202430"/>
            <a:ext cx="888301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93764" y="5241879"/>
            <a:ext cx="7000000" cy="4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536555" y="4157345"/>
            <a:ext cx="59944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5"/>
          <a:stretch>
            <a:fillRect/>
          </a:stretch>
        </p:blipFill>
        <p:spPr>
          <a:xfrm>
            <a:off x="1584325" y="989330"/>
            <a:ext cx="9911805" cy="4112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17725" y="1097915"/>
            <a:ext cx="33813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6139" y="2382073"/>
            <a:ext cx="2742857" cy="36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6139" y="3412458"/>
            <a:ext cx="1400000" cy="36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46225" y="4385310"/>
            <a:ext cx="372745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528435" y="1097915"/>
            <a:ext cx="33813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5520055" y="2254885"/>
            <a:ext cx="33813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6024245" y="3284855"/>
            <a:ext cx="33813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5375910" y="4314825"/>
            <a:ext cx="464312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bldLvl="0" animBg="1"/>
      <p:bldP spid="2" grpId="0" bldLvl="0" animBg="1"/>
      <p:bldP spid="13" grpId="0" bldLvl="0" animBg="1"/>
      <p:bldP spid="14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" b="59851"/>
          <a:stretch>
            <a:fillRect/>
          </a:stretch>
        </p:blipFill>
        <p:spPr>
          <a:xfrm>
            <a:off x="911225" y="3212465"/>
            <a:ext cx="10748645" cy="223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3243" y="3578266"/>
            <a:ext cx="616112" cy="42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426" y="4726470"/>
            <a:ext cx="938386" cy="42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839470" y="980440"/>
            <a:ext cx="4846955" cy="264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10"/>
          <a:stretch>
            <a:fillRect/>
          </a:stretch>
        </p:blipFill>
        <p:spPr>
          <a:xfrm>
            <a:off x="720090" y="1557205"/>
            <a:ext cx="10748645" cy="337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729230" y="4134485"/>
            <a:ext cx="56991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74"/>
          <a:stretch>
            <a:fillRect/>
          </a:stretch>
        </p:blipFill>
        <p:spPr>
          <a:xfrm>
            <a:off x="3431540" y="621030"/>
            <a:ext cx="612085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95300" y="3469196"/>
            <a:ext cx="3099858" cy="39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5300" y="4463859"/>
            <a:ext cx="2340709" cy="38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5300" y="5494691"/>
            <a:ext cx="1301398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90"/>
          <a:stretch>
            <a:fillRect/>
          </a:stretch>
        </p:blipFill>
        <p:spPr>
          <a:xfrm>
            <a:off x="2711450" y="1052195"/>
            <a:ext cx="7345135" cy="420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73264" y="2291691"/>
            <a:ext cx="3771428" cy="49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3264" y="3407404"/>
            <a:ext cx="2438095" cy="36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73264" y="4446830"/>
            <a:ext cx="828571" cy="36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10800000" cy="5739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2639695" y="908685"/>
            <a:ext cx="7536270" cy="4382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1985" y="1508774"/>
            <a:ext cx="4323809" cy="46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1509" y="2652155"/>
            <a:ext cx="2752380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1509" y="3700254"/>
            <a:ext cx="2704761" cy="49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01595" y="4805680"/>
            <a:ext cx="70827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5"/>
          <a:stretch>
            <a:fillRect/>
          </a:stretch>
        </p:blipFill>
        <p:spPr>
          <a:xfrm>
            <a:off x="1847850" y="981075"/>
            <a:ext cx="9936570" cy="413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47760" y="1247728"/>
            <a:ext cx="4780952" cy="4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9664" y="2324613"/>
            <a:ext cx="2742857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9664" y="3325258"/>
            <a:ext cx="2409523" cy="46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09750" y="4325620"/>
            <a:ext cx="94094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2023-11-24T14:56:37Z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