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2710" y="2708910"/>
            <a:ext cx="692658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80255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9715" y="4801235"/>
            <a:ext cx="56807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620210"/>
            <a:ext cx="7824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51839" y="3293015"/>
            <a:ext cx="676169" cy="3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374" y="3299922"/>
            <a:ext cx="476078" cy="29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4240" y="4170138"/>
            <a:ext cx="689968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8064" y="4170138"/>
            <a:ext cx="248388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82660" y="5040353"/>
            <a:ext cx="248388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39584" y="5040353"/>
            <a:ext cx="248388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0350" y="5910569"/>
            <a:ext cx="248388" cy="3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60374" y="5910569"/>
            <a:ext cx="248388" cy="3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10689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5595" y="1873098"/>
            <a:ext cx="1093423" cy="49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1489" y="2570709"/>
            <a:ext cx="311060" cy="3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4373" y="4918073"/>
            <a:ext cx="311060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6028" y="5455422"/>
            <a:ext cx="904901" cy="49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908500"/>
            <a:ext cx="7683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4256" y="3029535"/>
            <a:ext cx="2520620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6222" y="3009205"/>
            <a:ext cx="1897241" cy="29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4256" y="3835935"/>
            <a:ext cx="982500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6222" y="3835935"/>
            <a:ext cx="752120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4256" y="5482617"/>
            <a:ext cx="2134396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66825" y="5482617"/>
            <a:ext cx="2086965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4256" y="6289017"/>
            <a:ext cx="596275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66825" y="6289017"/>
            <a:ext cx="555620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04495"/>
            <a:ext cx="7616190" cy="450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725035"/>
            <a:ext cx="8453120" cy="226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671945" y="5224145"/>
            <a:ext cx="54737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120505" y="5157470"/>
            <a:ext cx="49593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304261" y="6093646"/>
            <a:ext cx="933333" cy="42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752080" y="6021705"/>
            <a:ext cx="9525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0" y="691965"/>
            <a:ext cx="7926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4828" y="3250411"/>
            <a:ext cx="251638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2543" y="3250411"/>
            <a:ext cx="251638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2989" y="4403809"/>
            <a:ext cx="482306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2543" y="4403809"/>
            <a:ext cx="251638" cy="3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6195" y="5557207"/>
            <a:ext cx="237658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859" y="5564198"/>
            <a:ext cx="251638" cy="3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6"/>
          <a:stretch>
            <a:fillRect/>
          </a:stretch>
        </p:blipFill>
        <p:spPr>
          <a:xfrm>
            <a:off x="3287395" y="908685"/>
            <a:ext cx="7416890" cy="453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20638" y="1451676"/>
            <a:ext cx="2428571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9209" y="2557088"/>
            <a:ext cx="2200000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9209" y="3633911"/>
            <a:ext cx="2409523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9295" y="4729480"/>
            <a:ext cx="65252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1869440"/>
            <a:ext cx="7360920" cy="508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83840" y="6165215"/>
            <a:ext cx="47097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2207260" y="801370"/>
            <a:ext cx="3968115" cy="132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2023-11-24T14:53:43Z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