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7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6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75685" y="1844040"/>
            <a:ext cx="5349240" cy="13792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27125" y="3356610"/>
            <a:ext cx="9944100" cy="9601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992"/>
          <a:stretch>
            <a:fillRect/>
          </a:stretch>
        </p:blipFill>
        <p:spPr>
          <a:xfrm>
            <a:off x="1631315" y="909320"/>
            <a:ext cx="9072970" cy="4535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450272" y="2795958"/>
            <a:ext cx="342857" cy="409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45510" y="4358782"/>
            <a:ext cx="333333" cy="42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53"/>
          <a:stretch>
            <a:fillRect/>
          </a:stretch>
        </p:blipFill>
        <p:spPr>
          <a:xfrm>
            <a:off x="1919605" y="909320"/>
            <a:ext cx="9552395" cy="5664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43324" y="1395438"/>
            <a:ext cx="333333" cy="419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29038" y="2968771"/>
            <a:ext cx="952380" cy="419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90943" y="5409821"/>
            <a:ext cx="1038095" cy="467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35505" y="692150"/>
            <a:ext cx="8035925" cy="609219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706620" y="3212465"/>
            <a:ext cx="770255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84515" y="3212465"/>
            <a:ext cx="704850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11675" y="4179570"/>
            <a:ext cx="462915" cy="155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646160" y="5156835"/>
            <a:ext cx="869950" cy="40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608830" y="5516880"/>
            <a:ext cx="507365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744335" y="6092825"/>
            <a:ext cx="1721485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15" y="836110"/>
            <a:ext cx="89928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09719" y="1097928"/>
            <a:ext cx="785090" cy="34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09719" y="2034126"/>
            <a:ext cx="777160" cy="357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11520" y="3152775"/>
            <a:ext cx="436245" cy="134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83787" y="4144539"/>
            <a:ext cx="1823948" cy="428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11464" y="4707845"/>
            <a:ext cx="1816018" cy="420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154843" y="5287019"/>
            <a:ext cx="452022" cy="404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399093" y="5858258"/>
            <a:ext cx="3219665" cy="396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865955"/>
            <a:ext cx="97679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958088" y="3616613"/>
            <a:ext cx="1188687" cy="327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59270" y="3616613"/>
            <a:ext cx="1438483" cy="327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886460" y="4537075"/>
            <a:ext cx="4649470" cy="190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>
            <p:custDataLst>
              <p:tags r:id="rId3"/>
            </p:custDataLst>
          </p:nvPr>
        </p:nvSpPr>
        <p:spPr bwMode="white">
          <a:xfrm>
            <a:off x="5927090" y="4618990"/>
            <a:ext cx="4767580" cy="190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2" grpId="0" bldLvl="0" animBg="1"/>
      <p:bldP spid="4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370" y="764355"/>
            <a:ext cx="87578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710088" y="3377616"/>
            <a:ext cx="525160" cy="347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49344" y="4630126"/>
            <a:ext cx="509714" cy="347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54521" y="4630126"/>
            <a:ext cx="501991" cy="347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68131" y="5882636"/>
            <a:ext cx="486545" cy="340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50140" y="5882636"/>
            <a:ext cx="471099" cy="340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327"/>
          <a:stretch>
            <a:fillRect/>
          </a:stretch>
        </p:blipFill>
        <p:spPr>
          <a:xfrm>
            <a:off x="2999740" y="972185"/>
            <a:ext cx="5040720" cy="4944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32983" y="1400670"/>
            <a:ext cx="2704761" cy="409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61554" y="2372323"/>
            <a:ext cx="3742857" cy="476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61554" y="3353502"/>
            <a:ext cx="2476190" cy="409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61554" y="4306104"/>
            <a:ext cx="2409523" cy="485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61640" y="5267960"/>
            <a:ext cx="507619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972000"/>
            <a:ext cx="10800000" cy="49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80703" y="2620627"/>
            <a:ext cx="942857" cy="419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80703" y="3754653"/>
            <a:ext cx="942857" cy="419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80703" y="4898210"/>
            <a:ext cx="952380" cy="419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MGI4MTk1OTY3ODM4ZTg3ZDU5ZmNiYWExM2RhNTY4NDAifQ=="/>
  <p:tag name="commondata" val="eyJoZGlkIjoiYTY1YTJmZjRhMDVhODY4MWZkM2Y1NjZmNGFiZDE4Mj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2023-11-23T06:32:21Z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