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35505" y="2492375"/>
            <a:ext cx="7613650" cy="15119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764990"/>
            <a:ext cx="8246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112125" y="5157470"/>
            <a:ext cx="2338705" cy="158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88"/>
          <a:stretch>
            <a:fillRect/>
          </a:stretch>
        </p:blipFill>
        <p:spPr>
          <a:xfrm>
            <a:off x="4368165" y="1052830"/>
            <a:ext cx="4224110" cy="366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7122" y="1625145"/>
            <a:ext cx="819047" cy="36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170" y="2741520"/>
            <a:ext cx="561904" cy="36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06170" y="3867436"/>
            <a:ext cx="561904" cy="35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05" y="764355"/>
            <a:ext cx="7802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23286" y="3331236"/>
            <a:ext cx="612328" cy="3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1307" y="3331236"/>
            <a:ext cx="233923" cy="3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1760" y="4184570"/>
            <a:ext cx="247683" cy="28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58501" y="4177688"/>
            <a:ext cx="240803" cy="29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67767" y="5072311"/>
            <a:ext cx="440325" cy="3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80911" y="5079193"/>
            <a:ext cx="206402" cy="29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48221" y="5925645"/>
            <a:ext cx="460966" cy="3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25055" y="5925645"/>
            <a:ext cx="447206" cy="3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249795" y="4149090"/>
            <a:ext cx="429895" cy="4108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>
            <p:custDataLst>
              <p:tags r:id="rId2"/>
            </p:custDataLst>
          </p:nvPr>
        </p:nvSpPr>
        <p:spPr>
          <a:xfrm>
            <a:off x="7967980" y="5022215"/>
            <a:ext cx="429895" cy="4108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1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72000"/>
            <a:ext cx="10800000" cy="5328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1830" y="1086391"/>
            <a:ext cx="1257142" cy="46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9775" y="3201035"/>
            <a:ext cx="40957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9925" y="4403746"/>
            <a:ext cx="400000" cy="4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1830" y="5528596"/>
            <a:ext cx="466666" cy="4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24761" y="3791047"/>
            <a:ext cx="4000000" cy="4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8571" y="3800571"/>
            <a:ext cx="3495238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4761" y="4867238"/>
            <a:ext cx="2628571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48571" y="4867238"/>
            <a:ext cx="2352380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24761" y="5886285"/>
            <a:ext cx="1295238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48571" y="5886285"/>
            <a:ext cx="1038095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7"/>
          <a:stretch>
            <a:fillRect/>
          </a:stretch>
        </p:blipFill>
        <p:spPr>
          <a:xfrm>
            <a:off x="2025015" y="836930"/>
            <a:ext cx="9408250" cy="532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829" y="2447759"/>
            <a:ext cx="3123809" cy="45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9210" y="2447759"/>
            <a:ext cx="3419048" cy="45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6829" y="3496348"/>
            <a:ext cx="2657142" cy="37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9210" y="3467750"/>
            <a:ext cx="3361904" cy="46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6829" y="4516339"/>
            <a:ext cx="2133333" cy="37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9210" y="4516339"/>
            <a:ext cx="2361904" cy="37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86829" y="5555395"/>
            <a:ext cx="1342857" cy="362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39210" y="5555395"/>
            <a:ext cx="1571428" cy="362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85005"/>
            <a:ext cx="10800000" cy="3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41" b="66244"/>
          <a:stretch>
            <a:fillRect/>
          </a:stretch>
        </p:blipFill>
        <p:spPr>
          <a:xfrm>
            <a:off x="2038985" y="4782185"/>
            <a:ext cx="9072880" cy="194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58" r="11441"/>
          <a:stretch>
            <a:fillRect/>
          </a:stretch>
        </p:blipFill>
        <p:spPr>
          <a:xfrm>
            <a:off x="2639695" y="899160"/>
            <a:ext cx="9072880" cy="367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5533" y="1188607"/>
            <a:ext cx="6351214" cy="38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3467" y="2165185"/>
            <a:ext cx="3848673" cy="38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3467" y="3159847"/>
            <a:ext cx="2285714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03500" y="4109085"/>
            <a:ext cx="544385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50" y="692600"/>
            <a:ext cx="7043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11328" y="2736871"/>
            <a:ext cx="2453416" cy="26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0769" y="3420366"/>
            <a:ext cx="2422360" cy="30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0769" y="4116289"/>
            <a:ext cx="1378881" cy="24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00769" y="4762502"/>
            <a:ext cx="2385093" cy="31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75924" y="5439784"/>
            <a:ext cx="2919254" cy="31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75924" y="6092211"/>
            <a:ext cx="2788819" cy="31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2023-11-24T15:12:54Z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