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  <p:sldId id="34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3750" y="2420620"/>
            <a:ext cx="8307705" cy="1263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4990"/>
            <a:ext cx="9246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" r="34307"/>
          <a:stretch>
            <a:fillRect/>
          </a:stretch>
        </p:blipFill>
        <p:spPr>
          <a:xfrm>
            <a:off x="2999740" y="1124585"/>
            <a:ext cx="7056845" cy="376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1540" y="1124585"/>
            <a:ext cx="368109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1554" y="2269108"/>
            <a:ext cx="1942857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1554" y="3213493"/>
            <a:ext cx="2409523" cy="46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1640" y="4138930"/>
            <a:ext cx="703072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05"/>
          <a:stretch>
            <a:fillRect/>
          </a:stretch>
        </p:blipFill>
        <p:spPr>
          <a:xfrm>
            <a:off x="767715" y="2564765"/>
            <a:ext cx="10607675" cy="37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839470" y="980440"/>
            <a:ext cx="5376000" cy="1623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41"/>
          <a:stretch>
            <a:fillRect/>
          </a:stretch>
        </p:blipFill>
        <p:spPr>
          <a:xfrm>
            <a:off x="873760" y="1268730"/>
            <a:ext cx="10933430" cy="415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2360" y="1340485"/>
            <a:ext cx="744728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315" y="2565400"/>
            <a:ext cx="8026400" cy="9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3789045"/>
            <a:ext cx="113792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4580890"/>
            <a:ext cx="1039304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764355"/>
            <a:ext cx="9514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95919" y="4971002"/>
            <a:ext cx="2122760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3875" y="4945812"/>
            <a:ext cx="2357690" cy="36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5919" y="5903013"/>
            <a:ext cx="1409580" cy="3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3875" y="5903013"/>
            <a:ext cx="1401189" cy="3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560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1330" y="1480185"/>
            <a:ext cx="523875" cy="2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6567" y="2718134"/>
            <a:ext cx="533333" cy="48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7044" y="4213463"/>
            <a:ext cx="1095238" cy="5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6091" y="4213463"/>
            <a:ext cx="1076190" cy="5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7996" y="4937316"/>
            <a:ext cx="2723809" cy="5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1805" y="5642121"/>
            <a:ext cx="4552380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4285" y="3116992"/>
            <a:ext cx="333334" cy="4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0850" y="3076575"/>
            <a:ext cx="5010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7142" y="3116992"/>
            <a:ext cx="333333" cy="4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6180" y="4604385"/>
            <a:ext cx="5080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7619" y="4642320"/>
            <a:ext cx="628571" cy="4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15238" y="4632787"/>
            <a:ext cx="476190" cy="4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4285" y="4642320"/>
            <a:ext cx="600000" cy="4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718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4821" y="3739755"/>
            <a:ext cx="3658032" cy="47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9866" y="3739755"/>
            <a:ext cx="3667485" cy="47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4821" y="4827440"/>
            <a:ext cx="2391427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9866" y="4827440"/>
            <a:ext cx="2391427" cy="37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4821" y="5905666"/>
            <a:ext cx="1587983" cy="35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9866" y="5905666"/>
            <a:ext cx="1587983" cy="35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4358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3734" y="2431273"/>
            <a:ext cx="4066666" cy="4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2306" y="2431273"/>
            <a:ext cx="3752380" cy="47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3734" y="3489961"/>
            <a:ext cx="2990476" cy="4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2306" y="3518574"/>
            <a:ext cx="1857143" cy="38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3734" y="4596338"/>
            <a:ext cx="1638095" cy="3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2306" y="4596338"/>
            <a:ext cx="1047619" cy="37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19295"/>
            <a:ext cx="10800000" cy="4116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1374" y="2348667"/>
            <a:ext cx="3723809" cy="4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9946" y="2348667"/>
            <a:ext cx="3685715" cy="46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374" y="3434990"/>
            <a:ext cx="2714285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9946" y="3434990"/>
            <a:ext cx="2409523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4511783"/>
            <a:ext cx="1904761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9946" y="4511783"/>
            <a:ext cx="1600000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2207260" y="980440"/>
            <a:ext cx="9145360" cy="5039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9074" y="1342296"/>
            <a:ext cx="1876190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7646" y="1342296"/>
            <a:ext cx="1819047" cy="4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7170" y="2323619"/>
            <a:ext cx="3161904" cy="4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1455" y="2323619"/>
            <a:ext cx="3752380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9074" y="3323997"/>
            <a:ext cx="2200000" cy="3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6217" y="3295415"/>
            <a:ext cx="2638095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9074" y="4257684"/>
            <a:ext cx="2495238" cy="4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6217" y="4257684"/>
            <a:ext cx="2409523" cy="4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9160" y="5210175"/>
            <a:ext cx="63157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2023-11-24T16:05:38Z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