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3" r:id="rId7"/>
    <p:sldId id="331" r:id="rId8"/>
    <p:sldId id="330" r:id="rId9"/>
    <p:sldId id="329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53820" y="2420620"/>
            <a:ext cx="9511030" cy="1012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3"/>
          <a:stretch>
            <a:fillRect/>
          </a:stretch>
        </p:blipFill>
        <p:spPr>
          <a:xfrm>
            <a:off x="1847215" y="908685"/>
            <a:ext cx="8281125" cy="434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9029" y="2566078"/>
            <a:ext cx="3219047" cy="46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9029" y="3604447"/>
            <a:ext cx="1885714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9029" y="4633289"/>
            <a:ext cx="1352380" cy="3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836110"/>
            <a:ext cx="9196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35314" y="3886476"/>
            <a:ext cx="2660084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5314" y="5817293"/>
            <a:ext cx="2660084" cy="47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857" y="2316154"/>
            <a:ext cx="6876190" cy="5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2857" y="4575479"/>
            <a:ext cx="6876190" cy="56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10659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5925" y="3644355"/>
            <a:ext cx="4558993" cy="4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6917" y="3644355"/>
            <a:ext cx="4173594" cy="4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925" y="4670237"/>
            <a:ext cx="2697796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6917" y="4670237"/>
            <a:ext cx="2641396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925" y="5752590"/>
            <a:ext cx="1362998" cy="3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56917" y="5743178"/>
            <a:ext cx="1306598" cy="3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/>
          <a:stretch>
            <a:fillRect/>
          </a:stretch>
        </p:blipFill>
        <p:spPr>
          <a:xfrm>
            <a:off x="3143885" y="1052195"/>
            <a:ext cx="6600280" cy="410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5699" y="2587294"/>
            <a:ext cx="5619047" cy="4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5699" y="3626710"/>
            <a:ext cx="2714285" cy="4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5699" y="4713805"/>
            <a:ext cx="1361904" cy="36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2567305" y="980440"/>
            <a:ext cx="6816180" cy="418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119" y="2380326"/>
            <a:ext cx="6761904" cy="4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119" y="3427999"/>
            <a:ext cx="3523809" cy="4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119" y="4513768"/>
            <a:ext cx="1361904" cy="36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72000"/>
            <a:ext cx="8334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92190" y="3811540"/>
            <a:ext cx="2711988" cy="3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2061" y="4591310"/>
            <a:ext cx="3439595" cy="36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2061" y="5363724"/>
            <a:ext cx="1793293" cy="37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2915" y="6136005"/>
            <a:ext cx="598424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715" y="540385"/>
            <a:ext cx="8816340" cy="195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277110"/>
            <a:ext cx="8064500" cy="470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783840" y="2499995"/>
            <a:ext cx="337185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639695" y="3319145"/>
            <a:ext cx="3602990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711450" y="4789170"/>
            <a:ext cx="337185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2783840" y="5513705"/>
            <a:ext cx="337185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2639695" y="6208395"/>
            <a:ext cx="56197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1661160"/>
            <a:ext cx="7530465" cy="517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87395" y="4156075"/>
            <a:ext cx="731520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5030" y="4910455"/>
            <a:ext cx="376364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7995" y="5667375"/>
            <a:ext cx="636333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930" y="6381115"/>
            <a:ext cx="125476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93"/>
          <a:stretch>
            <a:fillRect/>
          </a:stretch>
        </p:blipFill>
        <p:spPr>
          <a:xfrm>
            <a:off x="2999740" y="476250"/>
            <a:ext cx="4352290" cy="1430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