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4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4.png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43885" y="2564765"/>
            <a:ext cx="584454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72000"/>
            <a:ext cx="10800000" cy="4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48984" y="1181657"/>
            <a:ext cx="8019047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9460" y="2144175"/>
            <a:ext cx="3219047" cy="4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8984" y="3078103"/>
            <a:ext cx="3000000" cy="4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8984" y="4012031"/>
            <a:ext cx="2676190" cy="466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49070" y="4926965"/>
            <a:ext cx="96888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1099000"/>
            <a:ext cx="79590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184140" y="3199130"/>
            <a:ext cx="38608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18959" y="6367292"/>
            <a:ext cx="3081152" cy="37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118610" y="3079750"/>
            <a:ext cx="39624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6285865" y="3060065"/>
            <a:ext cx="38354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5184140" y="3934460"/>
            <a:ext cx="41338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white">
          <a:xfrm>
            <a:off x="4118610" y="3907155"/>
            <a:ext cx="38481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6277610" y="3907155"/>
            <a:ext cx="39179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white">
          <a:xfrm>
            <a:off x="5189220" y="4756150"/>
            <a:ext cx="38798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white">
          <a:xfrm>
            <a:off x="4079875" y="4781550"/>
            <a:ext cx="42291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9"/>
            </p:custDataLst>
          </p:nvPr>
        </p:nvSpPr>
        <p:spPr bwMode="white">
          <a:xfrm>
            <a:off x="6281420" y="4770755"/>
            <a:ext cx="34861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10"/>
            </p:custDataLst>
          </p:nvPr>
        </p:nvSpPr>
        <p:spPr bwMode="white">
          <a:xfrm>
            <a:off x="5184140" y="5640070"/>
            <a:ext cx="40513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11"/>
            </p:custDataLst>
          </p:nvPr>
        </p:nvSpPr>
        <p:spPr bwMode="white">
          <a:xfrm>
            <a:off x="4118610" y="5637530"/>
            <a:ext cx="39370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12"/>
            </p:custDataLst>
          </p:nvPr>
        </p:nvSpPr>
        <p:spPr bwMode="white">
          <a:xfrm>
            <a:off x="6286500" y="5591810"/>
            <a:ext cx="37655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93"/>
          <a:stretch>
            <a:fillRect/>
          </a:stretch>
        </p:blipFill>
        <p:spPr>
          <a:xfrm>
            <a:off x="2855595" y="116840"/>
            <a:ext cx="3916045" cy="121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1" grpId="0" bldLvl="0" animBg="1"/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518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6"/>
          <a:stretch>
            <a:fillRect/>
          </a:stretch>
        </p:blipFill>
        <p:spPr>
          <a:xfrm>
            <a:off x="2855595" y="764540"/>
            <a:ext cx="8640535" cy="550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7409" y="1259608"/>
            <a:ext cx="4866666" cy="5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8995" y="2203450"/>
            <a:ext cx="327596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7409" y="3354911"/>
            <a:ext cx="2228571" cy="4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7409" y="4383514"/>
            <a:ext cx="2438095" cy="4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7495" y="5393055"/>
            <a:ext cx="87052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90" y="756100"/>
            <a:ext cx="8422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6847" y="2733080"/>
            <a:ext cx="1426085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7934" y="3550629"/>
            <a:ext cx="3178983" cy="32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9130" y="4345880"/>
            <a:ext cx="2079708" cy="3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19130" y="5148564"/>
            <a:ext cx="1827172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74620" y="5733415"/>
            <a:ext cx="197612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599555" y="2708910"/>
            <a:ext cx="165735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6621780" y="4321810"/>
            <a:ext cx="241744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621780" y="5124450"/>
            <a:ext cx="21234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743700" y="3500755"/>
            <a:ext cx="33280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5015865" y="5733415"/>
            <a:ext cx="310261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4" grpId="0" bldLvl="0" animBg="1"/>
      <p:bldP spid="16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100" y="744670"/>
            <a:ext cx="9538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223" y="2134143"/>
            <a:ext cx="1614936" cy="42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6409" y="2134143"/>
            <a:ext cx="1614936" cy="42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45424" y="3060459"/>
            <a:ext cx="3591551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70610" y="3060459"/>
            <a:ext cx="2346704" cy="42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16456" y="3961512"/>
            <a:ext cx="2119603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41643" y="3986775"/>
            <a:ext cx="1892503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16456" y="4862564"/>
            <a:ext cx="2069137" cy="42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41643" y="4862564"/>
            <a:ext cx="2069137" cy="42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6290" y="5664835"/>
            <a:ext cx="242252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27575" y="5733415"/>
            <a:ext cx="30460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2063750" y="980440"/>
            <a:ext cx="9408250" cy="466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564" y="1275927"/>
            <a:ext cx="4828571" cy="4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6517" y="2229711"/>
            <a:ext cx="3504761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5564" y="3164418"/>
            <a:ext cx="2752380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5564" y="4108663"/>
            <a:ext cx="2428571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5650" y="5014595"/>
            <a:ext cx="915225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11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2023-11-24T16:04:37Z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