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1225" y="2420620"/>
            <a:ext cx="10908665" cy="1008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110"/>
            <a:ext cx="863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5536" y="3807538"/>
            <a:ext cx="342476" cy="32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7"/>
          <a:stretch>
            <a:fillRect/>
          </a:stretch>
        </p:blipFill>
        <p:spPr>
          <a:xfrm>
            <a:off x="2135505" y="972185"/>
            <a:ext cx="7823925" cy="5288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4462" y="4764115"/>
            <a:ext cx="628571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6843" y="4764115"/>
            <a:ext cx="619047" cy="4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764355"/>
            <a:ext cx="7937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43620" y="2439099"/>
            <a:ext cx="937888" cy="38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885" y="3406140"/>
            <a:ext cx="259715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2000"/>
            <a:ext cx="10800000" cy="524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6082" y="1200944"/>
            <a:ext cx="3104761" cy="53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5130" y="2345664"/>
            <a:ext cx="1247619" cy="55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297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7996" y="2232750"/>
            <a:ext cx="1066666" cy="50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4663" y="2920431"/>
            <a:ext cx="1066666" cy="48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836110"/>
            <a:ext cx="926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6190" y="1324449"/>
            <a:ext cx="466666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9047" y="1324449"/>
            <a:ext cx="438095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62857" y="2486580"/>
            <a:ext cx="428571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6666" y="2486580"/>
            <a:ext cx="409523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2380" y="3667763"/>
            <a:ext cx="419047" cy="4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0000" y="4858471"/>
            <a:ext cx="438095" cy="4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1" y="1773146"/>
            <a:ext cx="476191" cy="41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3661564"/>
            <a:ext cx="438095" cy="41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836110"/>
            <a:ext cx="8397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99120" y="3623445"/>
            <a:ext cx="348040" cy="3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2612192"/>
            <a:ext cx="428571" cy="4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2023-11-24T15:02:06Z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