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3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83"/>
        <p:guide pos="3837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8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7.xml"/><Relationship Id="rId4" Type="http://schemas.openxmlformats.org/officeDocument/2006/relationships/tags" Target="../tags/tag6.xml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311910" y="2564765"/>
            <a:ext cx="9507220" cy="9499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554"/>
          <a:stretch>
            <a:fillRect/>
          </a:stretch>
        </p:blipFill>
        <p:spPr>
          <a:xfrm>
            <a:off x="2711450" y="981075"/>
            <a:ext cx="8472260" cy="49117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3263740" y="1343328"/>
            <a:ext cx="2942857" cy="362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673264" y="2287577"/>
            <a:ext cx="4019047" cy="467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673264" y="3298590"/>
            <a:ext cx="3009523" cy="362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673264" y="4204688"/>
            <a:ext cx="2676190" cy="495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673264" y="5177550"/>
            <a:ext cx="8342857" cy="486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1" grpId="0" bldLvl="0" animBg="1"/>
      <p:bldP spid="13" grpId="0" bldLvl="0" animBg="1"/>
      <p:bldP spid="15" grpId="0" bldLvl="0" animBg="1"/>
      <p:bldP spid="1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216"/>
          <a:stretch>
            <a:fillRect/>
          </a:stretch>
        </p:blipFill>
        <p:spPr>
          <a:xfrm>
            <a:off x="3719830" y="692785"/>
            <a:ext cx="5616665" cy="5760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4588013" y="4003025"/>
            <a:ext cx="4100291" cy="279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588013" y="4723900"/>
            <a:ext cx="3512536" cy="272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588013" y="5437776"/>
            <a:ext cx="1749271" cy="279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588013" y="6158651"/>
            <a:ext cx="1161516" cy="265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3750" y="733240"/>
            <a:ext cx="660221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4809827" y="3767577"/>
            <a:ext cx="203772" cy="250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624916" y="3767577"/>
            <a:ext cx="343501" cy="250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645171" y="3767577"/>
            <a:ext cx="360967" cy="256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599990" y="3767577"/>
            <a:ext cx="203772" cy="256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884119" y="4536354"/>
            <a:ext cx="2037721" cy="326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754396" y="4536354"/>
            <a:ext cx="2264782" cy="291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855009" y="5270186"/>
            <a:ext cx="1315786" cy="267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766040" y="5252714"/>
            <a:ext cx="1694220" cy="291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855009" y="5998194"/>
            <a:ext cx="756868" cy="256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766040" y="5998194"/>
            <a:ext cx="756868" cy="256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1360" y="972000"/>
            <a:ext cx="772530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967707" y="1435526"/>
            <a:ext cx="1532799" cy="361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79398" y="1946769"/>
            <a:ext cx="1539611" cy="354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914636" y="3132852"/>
            <a:ext cx="231623" cy="293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486882" y="3126035"/>
            <a:ext cx="333809" cy="286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161313" y="3126035"/>
            <a:ext cx="238435" cy="293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125822" y="4257585"/>
            <a:ext cx="422371" cy="293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793442" y="4250769"/>
            <a:ext cx="333809" cy="293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8461061" y="4257585"/>
            <a:ext cx="245246" cy="293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914636" y="6009443"/>
            <a:ext cx="395121" cy="340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6024245" y="3126105"/>
            <a:ext cx="328930" cy="356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3"/>
            </p:custDataLst>
          </p:nvPr>
        </p:nvSpPr>
        <p:spPr bwMode="white">
          <a:xfrm>
            <a:off x="6352540" y="4250055"/>
            <a:ext cx="325755" cy="327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8" grpId="0" bldLvl="0" animBg="1"/>
      <p:bldP spid="9" grpId="0" bldLvl="0" animBg="1"/>
      <p:bldP spid="10" grpId="0" bldLvl="0" animBg="1"/>
      <p:bldP spid="14" grpId="0" bldLvl="0" animBg="1"/>
      <p:bldP spid="15" grpId="0" bldLvl="0" animBg="1"/>
      <p:bldP spid="16" grpId="0" bldLvl="0" animBg="1"/>
      <p:bldP spid="18" grpId="0" bldLvl="0" animBg="1"/>
      <p:bldP spid="2" grpId="0" bldLvl="0" animBg="1"/>
      <p:bldP spid="1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1530" y="692600"/>
            <a:ext cx="1066029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7735936" y="1435494"/>
            <a:ext cx="639241" cy="404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616059" y="1435494"/>
            <a:ext cx="329021" cy="404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594927" y="2979023"/>
            <a:ext cx="329021" cy="414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9305839" y="2979023"/>
            <a:ext cx="329021" cy="414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786474" y="5407259"/>
            <a:ext cx="968263" cy="442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6907530" y="1445895"/>
            <a:ext cx="568325" cy="394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3"/>
            </p:custDataLst>
          </p:nvPr>
        </p:nvSpPr>
        <p:spPr bwMode="white">
          <a:xfrm>
            <a:off x="8635365" y="1445895"/>
            <a:ext cx="570230" cy="394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>
            <p:custDataLst>
              <p:tags r:id="rId4"/>
            </p:custDataLst>
          </p:nvPr>
        </p:nvSpPr>
        <p:spPr bwMode="white">
          <a:xfrm>
            <a:off x="6671945" y="2978785"/>
            <a:ext cx="506095" cy="386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>
            <p:custDataLst>
              <p:tags r:id="rId5"/>
            </p:custDataLst>
          </p:nvPr>
        </p:nvSpPr>
        <p:spPr bwMode="white">
          <a:xfrm>
            <a:off x="8351520" y="3004820"/>
            <a:ext cx="572135" cy="394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  <p:bldP spid="15" grpId="0" bldLvl="0" animBg="1"/>
      <p:bldP spid="17" grpId="0" bldLvl="0" animBg="1"/>
      <p:bldP spid="20" grpId="0" bldLvl="0" animBg="1"/>
      <p:bldP spid="2" grpId="0" bldLvl="0" animBg="1"/>
      <p:bldP spid="21" grpId="0" bldLvl="0" animBg="1"/>
      <p:bldP spid="22" grpId="0" bldLvl="0" animBg="1"/>
      <p:bldP spid="2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515" y="764355"/>
            <a:ext cx="863367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2802677" y="3255783"/>
            <a:ext cx="2900730" cy="373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754065" y="3293878"/>
            <a:ext cx="2725621" cy="373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802677" y="4162450"/>
            <a:ext cx="1888139" cy="281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754065" y="4162450"/>
            <a:ext cx="2679939" cy="373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802677" y="5031021"/>
            <a:ext cx="837481" cy="289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754065" y="5053878"/>
            <a:ext cx="1888139" cy="297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754065" y="5930069"/>
            <a:ext cx="1248608" cy="289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10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25" y="691965"/>
            <a:ext cx="10800000" cy="502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377229" y="2284010"/>
            <a:ext cx="3428571" cy="467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405801" y="2274477"/>
            <a:ext cx="3980952" cy="4099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77229" y="3294530"/>
            <a:ext cx="2961904" cy="362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405801" y="3256397"/>
            <a:ext cx="2914284" cy="4099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377229" y="4266917"/>
            <a:ext cx="1885714" cy="362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405801" y="4266917"/>
            <a:ext cx="1580952" cy="362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377229" y="5239304"/>
            <a:ext cx="1085714" cy="362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10" grpId="0" bldLvl="0" animBg="1"/>
      <p:bldP spid="13" grpId="0" bldLvl="0" animBg="1"/>
      <p:bldP spid="15" grpId="0" bldLvl="0" animBg="1"/>
      <p:bldP spid="17" grpId="0" bldLvl="0" animBg="1"/>
      <p:bldP spid="1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994"/>
          <a:stretch>
            <a:fillRect/>
          </a:stretch>
        </p:blipFill>
        <p:spPr>
          <a:xfrm>
            <a:off x="1919605" y="764540"/>
            <a:ext cx="9720670" cy="45199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554"/>
          <a:stretch>
            <a:fillRect/>
          </a:stretch>
        </p:blipFill>
        <p:spPr>
          <a:xfrm>
            <a:off x="2999740" y="1052830"/>
            <a:ext cx="7176225" cy="49917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532983" y="1347973"/>
            <a:ext cx="2161904" cy="352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961554" y="2281591"/>
            <a:ext cx="3742857" cy="466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961554" y="3300950"/>
            <a:ext cx="3266666" cy="352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961554" y="4205988"/>
            <a:ext cx="2409523" cy="495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961640" y="5177790"/>
            <a:ext cx="7457440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2" grpId="0" bldLvl="0" animBg="1"/>
      <p:bldP spid="15" grpId="0" bldLvl="0" animBg="1"/>
      <p:bldP spid="1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0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COMMONDATA" val="eyJoZGlkIjoiMGI4MTk1OTY3ODM4ZTg3ZDU5ZmNiYWExM2RhNTY4NDAifQ=="/>
  <p:tag name="commondata" val="eyJoZGlkIjoiN2RmYWE5MDU3ZTNmODU2NDE3MzE3MjRhZjMxMzEzYm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 Windy 。</cp:lastModifiedBy>
  <cp:revision>63</cp:revision>
  <dcterms:created xsi:type="dcterms:W3CDTF">2015-09-16T06:44:00Z</dcterms:created>
  <dcterms:modified xsi:type="dcterms:W3CDTF">2023-11-24T15:10:16Z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0803F182AC044BA3913AF2E555CD301E</vt:lpwstr>
  </property>
</Properties>
</file>