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9515" y="2492375"/>
            <a:ext cx="965454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09135"/>
            <a:ext cx="1056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7109" y="1393795"/>
            <a:ext cx="3428571" cy="37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8102" y="2456319"/>
            <a:ext cx="2683229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8102" y="3453601"/>
            <a:ext cx="2878881" cy="48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8102" y="4497484"/>
            <a:ext cx="2618012" cy="48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7995" y="5494655"/>
            <a:ext cx="608901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764990"/>
            <a:ext cx="10536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27624" y="3714779"/>
            <a:ext cx="8325203" cy="45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7624" y="4775587"/>
            <a:ext cx="5193960" cy="36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7624" y="5827090"/>
            <a:ext cx="2852497" cy="35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92"/>
          <a:stretch>
            <a:fillRect/>
          </a:stretch>
        </p:blipFill>
        <p:spPr>
          <a:xfrm>
            <a:off x="1991360" y="692150"/>
            <a:ext cx="936126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235118" y="4338718"/>
            <a:ext cx="953523" cy="42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12083" y="4338718"/>
            <a:ext cx="944175" cy="42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9200" y="5636260"/>
            <a:ext cx="514350" cy="17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5370" y="909320"/>
            <a:ext cx="10046970" cy="3320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0425" y="1988820"/>
            <a:ext cx="112268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0425" y="2696845"/>
            <a:ext cx="283083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5675" y="3420745"/>
            <a:ext cx="246443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909135"/>
            <a:ext cx="8889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8818" y="1230878"/>
            <a:ext cx="791713" cy="3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8818" y="2188263"/>
            <a:ext cx="791713" cy="3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6425" y="3295015"/>
            <a:ext cx="431165" cy="1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87540" y="4225290"/>
            <a:ext cx="180276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9557" y="4840688"/>
            <a:ext cx="1802910" cy="42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92748" y="5397854"/>
            <a:ext cx="2241880" cy="42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63297" y="5978562"/>
            <a:ext cx="3723403" cy="38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5" y="972000"/>
            <a:ext cx="7270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39171" y="3127189"/>
            <a:ext cx="423159" cy="28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8357" y="4114984"/>
            <a:ext cx="435982" cy="28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86829" y="4121398"/>
            <a:ext cx="230814" cy="27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05773" y="5102779"/>
            <a:ext cx="224402" cy="28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17740" y="5102779"/>
            <a:ext cx="435982" cy="28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21083" y="6096988"/>
            <a:ext cx="423159" cy="28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84439" y="6096988"/>
            <a:ext cx="224402" cy="28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55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3976" y="3866048"/>
            <a:ext cx="3360650" cy="46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6855" y="3866048"/>
            <a:ext cx="3426177" cy="46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3976" y="4943121"/>
            <a:ext cx="2368369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66855" y="4943121"/>
            <a:ext cx="2359008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3976" y="6010829"/>
            <a:ext cx="1572672" cy="35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66855" y="6010829"/>
            <a:ext cx="1572672" cy="35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800000" cy="4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5474" y="2402197"/>
            <a:ext cx="3695238" cy="46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9284" y="2402197"/>
            <a:ext cx="3447619" cy="46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5474" y="3490126"/>
            <a:ext cx="2695238" cy="37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9760" y="3490126"/>
            <a:ext cx="2390476" cy="37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5474" y="4568512"/>
            <a:ext cx="1885714" cy="36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29284" y="4568512"/>
            <a:ext cx="1580952" cy="36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8"/>
          <a:stretch>
            <a:fillRect/>
          </a:stretch>
        </p:blipFill>
        <p:spPr>
          <a:xfrm>
            <a:off x="2711450" y="1052830"/>
            <a:ext cx="8328115" cy="423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4693" y="1586410"/>
            <a:ext cx="2704761" cy="37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3264" y="2625347"/>
            <a:ext cx="3742857" cy="4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3264" y="3664284"/>
            <a:ext cx="2942857" cy="48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3264" y="4712753"/>
            <a:ext cx="8076190" cy="4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