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25420" y="2420620"/>
            <a:ext cx="6740525" cy="11995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87"/>
          <a:stretch>
            <a:fillRect/>
          </a:stretch>
        </p:blipFill>
        <p:spPr>
          <a:xfrm>
            <a:off x="3791585" y="917575"/>
            <a:ext cx="612085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760470" y="996950"/>
            <a:ext cx="369824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60255" y="2910334"/>
            <a:ext cx="2905304" cy="33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60255" y="3738773"/>
            <a:ext cx="2038398" cy="33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60255" y="4559398"/>
            <a:ext cx="1983729" cy="39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760255" y="5380022"/>
            <a:ext cx="2678815" cy="382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760255" y="6208461"/>
            <a:ext cx="4654734" cy="406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887470" y="1834515"/>
            <a:ext cx="369824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1" grpId="0" bldLvl="0" animBg="1"/>
      <p:bldP spid="12" grpId="0" bldLvl="0" animBg="1"/>
      <p:bldP spid="14" grpId="0" bldLvl="0" animBg="1"/>
      <p:bldP spid="16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5" y="692600"/>
            <a:ext cx="82547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262333" y="4348124"/>
            <a:ext cx="3406733" cy="3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62333" y="5141854"/>
            <a:ext cx="1819836" cy="283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62333" y="5928301"/>
            <a:ext cx="1208371" cy="276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994"/>
          <a:stretch>
            <a:fillRect/>
          </a:stretch>
        </p:blipFill>
        <p:spPr>
          <a:xfrm>
            <a:off x="2135505" y="909320"/>
            <a:ext cx="8208735" cy="4119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97319" y="2292005"/>
            <a:ext cx="4504761" cy="476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97319" y="3341079"/>
            <a:ext cx="2428571" cy="371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97319" y="4371079"/>
            <a:ext cx="1885714" cy="362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25" y="908500"/>
            <a:ext cx="91205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593625" y="5992745"/>
            <a:ext cx="466484" cy="482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4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86666" y="1430698"/>
            <a:ext cx="476190" cy="420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86666" y="2606111"/>
            <a:ext cx="476190" cy="420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573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27872" y="3907922"/>
            <a:ext cx="2876743" cy="37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82473" y="3889281"/>
            <a:ext cx="3872897" cy="466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27872" y="5007728"/>
            <a:ext cx="2346082" cy="37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82473" y="5007728"/>
            <a:ext cx="2616067" cy="37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27872" y="6116854"/>
            <a:ext cx="1564054" cy="363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82473" y="6116854"/>
            <a:ext cx="1824730" cy="363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908500"/>
            <a:ext cx="104429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0244" y="2502868"/>
            <a:ext cx="4438704" cy="36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47975" y="2484436"/>
            <a:ext cx="3563854" cy="46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0244" y="3608788"/>
            <a:ext cx="3407304" cy="35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47975" y="3562708"/>
            <a:ext cx="3361259" cy="405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50244" y="4687060"/>
            <a:ext cx="1583935" cy="35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47975" y="4650196"/>
            <a:ext cx="2578500" cy="39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47975" y="5774548"/>
            <a:ext cx="1537891" cy="35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6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111"/>
          <a:stretch>
            <a:fillRect/>
          </a:stretch>
        </p:blipFill>
        <p:spPr>
          <a:xfrm>
            <a:off x="2999740" y="836295"/>
            <a:ext cx="655265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54382" y="2094041"/>
            <a:ext cx="1909878" cy="33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66578" y="3045765"/>
            <a:ext cx="2811076" cy="413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66578" y="4038868"/>
            <a:ext cx="1934681" cy="33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66578" y="4974041"/>
            <a:ext cx="2108307" cy="430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66720" y="5950585"/>
            <a:ext cx="594169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660" y="836110"/>
            <a:ext cx="8228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40757" y="3712478"/>
            <a:ext cx="2423582" cy="355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77945" y="4504205"/>
            <a:ext cx="1821315" cy="283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77945" y="5237825"/>
            <a:ext cx="2380045" cy="37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48920" y="6007761"/>
            <a:ext cx="5093877" cy="370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65</cp:revision>
  <dcterms:created xsi:type="dcterms:W3CDTF">2015-09-16T06:44:00Z</dcterms:created>
  <dcterms:modified xsi:type="dcterms:W3CDTF">2023-11-24T15:09:08Z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