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2636520"/>
            <a:ext cx="467868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57"/>
          <a:stretch>
            <a:fillRect/>
          </a:stretch>
        </p:blipFill>
        <p:spPr>
          <a:xfrm>
            <a:off x="2855595" y="909320"/>
            <a:ext cx="7921080" cy="517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79314" y="1204634"/>
            <a:ext cx="5095238" cy="4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7495" y="2151380"/>
            <a:ext cx="472059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17409" y="3397046"/>
            <a:ext cx="2200000" cy="36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17409" y="4464656"/>
            <a:ext cx="857142" cy="3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17495" y="5455920"/>
            <a:ext cx="74999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35" y="2132145"/>
            <a:ext cx="10800000" cy="4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2000" y="5039360"/>
            <a:ext cx="88900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839470" y="621030"/>
            <a:ext cx="5447755" cy="200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919605" y="5949315"/>
            <a:ext cx="88900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50" y="908500"/>
            <a:ext cx="7986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19179" y="4553444"/>
            <a:ext cx="2852287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19179" y="5378316"/>
            <a:ext cx="1859268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9179" y="6196137"/>
            <a:ext cx="1056402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567305" y="980440"/>
            <a:ext cx="6816180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9119" y="2676066"/>
            <a:ext cx="4047619" cy="4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119" y="3838364"/>
            <a:ext cx="2180952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29119" y="4962554"/>
            <a:ext cx="1361904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90"/>
          <a:stretch>
            <a:fillRect/>
          </a:stretch>
        </p:blipFill>
        <p:spPr>
          <a:xfrm>
            <a:off x="2999740" y="972185"/>
            <a:ext cx="7247980" cy="45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1640" y="2535555"/>
            <a:ext cx="4912995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554" y="3917746"/>
            <a:ext cx="2171428" cy="37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1554" y="5033126"/>
            <a:ext cx="1361904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1631950" y="980440"/>
            <a:ext cx="9504770" cy="455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4717" y="2656476"/>
            <a:ext cx="1638095" cy="5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2336" y="3951739"/>
            <a:ext cx="1638095" cy="5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2812" y="4608894"/>
            <a:ext cx="1600000" cy="5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990"/>
            <a:ext cx="863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79741" y="4277370"/>
            <a:ext cx="441409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388" y="4277370"/>
            <a:ext cx="669725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8689" y="5062132"/>
            <a:ext cx="677335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7555" y="5062132"/>
            <a:ext cx="456630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2572" y="5839275"/>
            <a:ext cx="441409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2609" y="5846894"/>
            <a:ext cx="677335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1196975"/>
            <a:ext cx="66922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1715" y="2468880"/>
            <a:ext cx="805243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2279650" y="903155"/>
            <a:ext cx="805815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78967" y="3702140"/>
            <a:ext cx="135011" cy="4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2757" y="4555473"/>
            <a:ext cx="2927609" cy="3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2757" y="5359028"/>
            <a:ext cx="1783567" cy="28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2757" y="6169695"/>
            <a:ext cx="1378534" cy="26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368165" y="3573145"/>
            <a:ext cx="2374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692785"/>
            <a:ext cx="10008960" cy="569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59275" y="2273935"/>
            <a:ext cx="2476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0422" y="2311864"/>
            <a:ext cx="190476" cy="54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231" y="2273763"/>
            <a:ext cx="285715" cy="5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6612" y="3426298"/>
            <a:ext cx="3961904" cy="4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6612" y="4540733"/>
            <a:ext cx="2104761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6612" y="5617068"/>
            <a:ext cx="1314285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601210" y="2265045"/>
            <a:ext cx="4216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2023-11-24T14:55:36Z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