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3" r:id="rId4"/>
    <p:sldId id="332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6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image" Target="../media/image5.png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8.png"/><Relationship Id="rId2" Type="http://schemas.openxmlformats.org/officeDocument/2006/relationships/tags" Target="../tags/tag8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11.png"/><Relationship Id="rId2" Type="http://schemas.openxmlformats.org/officeDocument/2006/relationships/tags" Target="../tags/tag12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34590" y="3356610"/>
            <a:ext cx="7322820" cy="76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998470" y="2441575"/>
            <a:ext cx="6195060" cy="9829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15640" y="2420620"/>
            <a:ext cx="6337935" cy="4383405"/>
          </a:xfrm>
          <a:prstGeom prst="rect">
            <a:avLst/>
          </a:prstGeom>
        </p:spPr>
      </p:pic>
      <p:cxnSp>
        <p:nvCxnSpPr>
          <p:cNvPr id="12" name="直接连接符 11"/>
          <p:cNvCxnSpPr/>
          <p:nvPr>
            <p:custDataLst>
              <p:tags r:id="rId3"/>
            </p:custDataLst>
          </p:nvPr>
        </p:nvCxnSpPr>
        <p:spPr>
          <a:xfrm>
            <a:off x="4469765" y="4653280"/>
            <a:ext cx="4002405" cy="1296035"/>
          </a:xfrm>
          <a:prstGeom prst="line">
            <a:avLst/>
          </a:prstGeom>
          <a:ln w="19050">
            <a:solidFill>
              <a:srgbClr val="F049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4"/>
            </p:custDataLst>
          </p:nvPr>
        </p:nvCxnSpPr>
        <p:spPr>
          <a:xfrm flipV="1">
            <a:off x="4728210" y="4653280"/>
            <a:ext cx="1597025" cy="864235"/>
          </a:xfrm>
          <a:prstGeom prst="line">
            <a:avLst/>
          </a:prstGeom>
          <a:ln w="19050">
            <a:solidFill>
              <a:srgbClr val="F049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 flipV="1">
            <a:off x="6816090" y="4581525"/>
            <a:ext cx="1800225" cy="1224280"/>
          </a:xfrm>
          <a:prstGeom prst="line">
            <a:avLst/>
          </a:prstGeom>
          <a:ln w="19050">
            <a:solidFill>
              <a:srgbClr val="F049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329"/>
          <a:stretch>
            <a:fillRect/>
          </a:stretch>
        </p:blipFill>
        <p:spPr>
          <a:xfrm>
            <a:off x="2927985" y="332740"/>
            <a:ext cx="3640455" cy="2389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150"/>
          <a:stretch>
            <a:fillRect/>
          </a:stretch>
        </p:blipFill>
        <p:spPr>
          <a:xfrm>
            <a:off x="2783840" y="5012875"/>
            <a:ext cx="6930390" cy="1719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385846" y="5765885"/>
            <a:ext cx="684508" cy="317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91360" y="692150"/>
            <a:ext cx="7553325" cy="4182110"/>
          </a:xfrm>
          <a:prstGeom prst="rect">
            <a:avLst/>
          </a:prstGeom>
        </p:spPr>
      </p:pic>
      <p:cxnSp>
        <p:nvCxnSpPr>
          <p:cNvPr id="12" name="直接连接符 11"/>
          <p:cNvCxnSpPr/>
          <p:nvPr>
            <p:custDataLst>
              <p:tags r:id="rId4"/>
            </p:custDataLst>
          </p:nvPr>
        </p:nvCxnSpPr>
        <p:spPr>
          <a:xfrm>
            <a:off x="3575685" y="2420620"/>
            <a:ext cx="4608195" cy="1368425"/>
          </a:xfrm>
          <a:prstGeom prst="line">
            <a:avLst/>
          </a:prstGeom>
          <a:ln w="19050">
            <a:solidFill>
              <a:srgbClr val="F049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5"/>
            </p:custDataLst>
          </p:nvPr>
        </p:nvCxnSpPr>
        <p:spPr>
          <a:xfrm flipV="1">
            <a:off x="3359785" y="2492375"/>
            <a:ext cx="2376170" cy="1224280"/>
          </a:xfrm>
          <a:prstGeom prst="line">
            <a:avLst/>
          </a:prstGeom>
          <a:ln w="19050">
            <a:solidFill>
              <a:srgbClr val="F049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6"/>
            </p:custDataLst>
          </p:nvPr>
        </p:nvCxnSpPr>
        <p:spPr>
          <a:xfrm flipV="1">
            <a:off x="6096000" y="2492375"/>
            <a:ext cx="2376170" cy="1656715"/>
          </a:xfrm>
          <a:prstGeom prst="line">
            <a:avLst/>
          </a:prstGeom>
          <a:ln w="19050">
            <a:solidFill>
              <a:srgbClr val="F049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210"/>
            <a:ext cx="106301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329011" y="5657864"/>
            <a:ext cx="1940429" cy="45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53777" y="5657864"/>
            <a:ext cx="1940429" cy="459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25413" y="5657864"/>
            <a:ext cx="1940429" cy="45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566870"/>
            <a:ext cx="10800000" cy="3131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98137" y="3078069"/>
            <a:ext cx="1980952" cy="458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40994" y="3078069"/>
            <a:ext cx="1971428" cy="458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02899" y="3078069"/>
            <a:ext cx="1971428" cy="458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3716470"/>
            <a:ext cx="10800000" cy="27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3721946" y="5689821"/>
            <a:ext cx="1952380" cy="45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6036232" y="5689821"/>
            <a:ext cx="1961904" cy="45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8379089" y="5689821"/>
            <a:ext cx="1961904" cy="45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764355"/>
            <a:ext cx="92351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60"/>
          <a:stretch>
            <a:fillRect/>
          </a:stretch>
        </p:blipFill>
        <p:spPr>
          <a:xfrm>
            <a:off x="1703705" y="980440"/>
            <a:ext cx="9864815" cy="3799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8940" y="1132840"/>
            <a:ext cx="2635250" cy="26225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7590" y="1204595"/>
            <a:ext cx="2635250" cy="26225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6240" y="1132840"/>
            <a:ext cx="2635250" cy="2622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659130"/>
            <a:ext cx="8303895" cy="6009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05" y="692600"/>
            <a:ext cx="94829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174240" y="5742940"/>
            <a:ext cx="661924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2023-11-24T15:01:49Z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