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9560" y="2564765"/>
            <a:ext cx="8857615" cy="936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100"/>
            <a:ext cx="10800000" cy="3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9" t="33759" b="17487"/>
          <a:stretch>
            <a:fillRect/>
          </a:stretch>
        </p:blipFill>
        <p:spPr>
          <a:xfrm>
            <a:off x="3575685" y="4049395"/>
            <a:ext cx="6105525" cy="2808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836110"/>
            <a:ext cx="10138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9757" y="1104432"/>
            <a:ext cx="4032035" cy="38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5464" y="2052507"/>
            <a:ext cx="5525051" cy="44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5464" y="3045302"/>
            <a:ext cx="2324455" cy="33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5464" y="3975488"/>
            <a:ext cx="2261873" cy="44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5755" y="4914900"/>
            <a:ext cx="407606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34795" y="5854065"/>
            <a:ext cx="133985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2276475"/>
            <a:ext cx="8882380" cy="4704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1450" y="4376420"/>
            <a:ext cx="744093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1450" y="5013325"/>
            <a:ext cx="3468370" cy="132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1450" y="6413500"/>
            <a:ext cx="98679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7"/>
          <a:stretch>
            <a:fillRect/>
          </a:stretch>
        </p:blipFill>
        <p:spPr>
          <a:xfrm>
            <a:off x="2855595" y="116205"/>
            <a:ext cx="4994275" cy="232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691965"/>
            <a:ext cx="8728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74942" y="3802981"/>
            <a:ext cx="761973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82924" y="4711644"/>
            <a:ext cx="761973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82435" y="5789930"/>
            <a:ext cx="500380" cy="17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5"/>
          <a:stretch>
            <a:fillRect/>
          </a:stretch>
        </p:blipFill>
        <p:spPr>
          <a:xfrm>
            <a:off x="1343660" y="980440"/>
            <a:ext cx="10272485" cy="226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1665" y="2142925"/>
            <a:ext cx="1628571" cy="51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2141" y="2152456"/>
            <a:ext cx="542857" cy="48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908500"/>
            <a:ext cx="87978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69633" y="3470225"/>
            <a:ext cx="705996" cy="34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2979" y="4650171"/>
            <a:ext cx="519799" cy="34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8752" y="4650171"/>
            <a:ext cx="729271" cy="34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27558" y="5962084"/>
            <a:ext cx="434459" cy="3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20609" y="5822354"/>
            <a:ext cx="356877" cy="34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20561" y="5962084"/>
            <a:ext cx="434459" cy="3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13612" y="5830117"/>
            <a:ext cx="349119" cy="33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80255"/>
            <a:ext cx="10800000" cy="4342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5163" y="1562449"/>
            <a:ext cx="542856" cy="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5163" y="1390654"/>
            <a:ext cx="895238" cy="41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34687" y="3003620"/>
            <a:ext cx="533333" cy="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96591" y="2831825"/>
            <a:ext cx="638096" cy="42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53734" y="4282540"/>
            <a:ext cx="638095" cy="41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44210" y="4282540"/>
            <a:ext cx="923809" cy="41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9624695" y="1341120"/>
            <a:ext cx="648335" cy="5765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2"/>
            </p:custDataLst>
          </p:nvPr>
        </p:nvSpPr>
        <p:spPr>
          <a:xfrm>
            <a:off x="3935730" y="4220845"/>
            <a:ext cx="648335" cy="5765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2" grpId="0" bldLvl="0" animBg="1"/>
      <p:bldP spid="2" grpId="1" animBg="1"/>
      <p:bldP spid="12" grpId="0" bldLvl="0" animBg="1"/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08500"/>
            <a:ext cx="10800000" cy="5658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88939" y="3709070"/>
            <a:ext cx="4076190" cy="3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9892" y="3709070"/>
            <a:ext cx="3752380" cy="371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8939" y="4766429"/>
            <a:ext cx="2723809" cy="36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9892" y="4766429"/>
            <a:ext cx="2400000" cy="36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8939" y="5804735"/>
            <a:ext cx="1371428" cy="36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69892" y="5804735"/>
            <a:ext cx="1057142" cy="36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20"/>
          <a:stretch>
            <a:fillRect/>
          </a:stretch>
        </p:blipFill>
        <p:spPr>
          <a:xfrm>
            <a:off x="3215640" y="1124585"/>
            <a:ext cx="6240235" cy="385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77454" y="2496238"/>
            <a:ext cx="5895238" cy="47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7454" y="3582277"/>
            <a:ext cx="2990476" cy="362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77454" y="4620683"/>
            <a:ext cx="1361904" cy="37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05" y="764355"/>
            <a:ext cx="8630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56779" y="2943402"/>
            <a:ext cx="662121" cy="28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2278" y="4223402"/>
            <a:ext cx="646900" cy="28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2271" y="5511021"/>
            <a:ext cx="449024" cy="28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2023-11-24T15:06:25Z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