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4" r:id="rId4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90" y="2780665"/>
            <a:ext cx="1231392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908685"/>
            <a:ext cx="10368280" cy="522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16"/>
          <a:stretch>
            <a:fillRect/>
          </a:stretch>
        </p:blipFill>
        <p:spPr>
          <a:xfrm>
            <a:off x="2711450" y="972185"/>
            <a:ext cx="7720330" cy="344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1412875"/>
            <a:ext cx="407098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1450" y="2546350"/>
            <a:ext cx="486854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1450" y="3575050"/>
            <a:ext cx="77304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15" y="908500"/>
            <a:ext cx="9597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764355"/>
            <a:ext cx="9970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2614" y="2206553"/>
            <a:ext cx="5582900" cy="53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782" y="3332171"/>
            <a:ext cx="3428867" cy="53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0537" y="4862309"/>
            <a:ext cx="984701" cy="4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0813" y="4862309"/>
            <a:ext cx="501142" cy="4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4770" y="5460293"/>
            <a:ext cx="518726" cy="46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9070" y="4127500"/>
            <a:ext cx="61404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952" y="4117675"/>
            <a:ext cx="628571" cy="4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2857" y="4117675"/>
            <a:ext cx="342857" cy="4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0952" y="4127208"/>
            <a:ext cx="333333" cy="41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285" y="4041417"/>
            <a:ext cx="600000" cy="5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7965" y="4220845"/>
            <a:ext cx="7827010" cy="20853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9" b="42473"/>
          <a:stretch>
            <a:fillRect/>
          </a:stretch>
        </p:blipFill>
        <p:spPr>
          <a:xfrm>
            <a:off x="1991995" y="908685"/>
            <a:ext cx="8543925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67966" y="3255315"/>
            <a:ext cx="497282" cy="33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0781" y="3255315"/>
            <a:ext cx="263710" cy="33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4263" y="3247776"/>
            <a:ext cx="271244" cy="33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4035" y="3187462"/>
            <a:ext cx="482213" cy="44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5245" y="4495800"/>
            <a:ext cx="56261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2400" y="5012690"/>
            <a:ext cx="106807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75525" y="5013960"/>
            <a:ext cx="224917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6090" y="5535295"/>
            <a:ext cx="107759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3571240" y="3248025"/>
            <a:ext cx="47752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691965"/>
            <a:ext cx="8930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94898" y="3410432"/>
            <a:ext cx="3110654" cy="35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4805" y="4137025"/>
            <a:ext cx="311086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94805" y="4855845"/>
            <a:ext cx="310261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71273" y="5727040"/>
            <a:ext cx="3134280" cy="37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861510"/>
            <a:ext cx="88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4795" y="3894455"/>
            <a:ext cx="3968750" cy="261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7707" y="3308925"/>
            <a:ext cx="1293506" cy="28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0694" y="3308925"/>
            <a:ext cx="1293507" cy="28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27090" y="3966210"/>
            <a:ext cx="4667250" cy="254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182" y="1581774"/>
            <a:ext cx="1047619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1515" y="1581774"/>
            <a:ext cx="1028571" cy="3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46505" y="2276475"/>
            <a:ext cx="4858385" cy="32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>
            <p:custDataLst>
              <p:tags r:id="rId3"/>
            </p:custDataLst>
          </p:nvPr>
        </p:nvSpPr>
        <p:spPr bwMode="white">
          <a:xfrm>
            <a:off x="6935470" y="2348865"/>
            <a:ext cx="4858385" cy="309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549090"/>
            <a:ext cx="8526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14930" y="4733925"/>
            <a:ext cx="66313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9695" y="5567045"/>
            <a:ext cx="66313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2023-11-24T14:51:51Z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