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3500755"/>
            <a:ext cx="11856720" cy="91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76880" y="1988820"/>
            <a:ext cx="6286500" cy="1501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845"/>
            <a:ext cx="10800000" cy="5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559560" y="979805"/>
            <a:ext cx="10008960" cy="464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2803" y="2113046"/>
            <a:ext cx="1104761" cy="5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8041" y="2113046"/>
            <a:ext cx="542857" cy="48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460" y="3608705"/>
            <a:ext cx="578104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31315" y="4434205"/>
            <a:ext cx="5781040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243580"/>
            <a:ext cx="9177020" cy="354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755" y="3412490"/>
            <a:ext cx="136207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1795" y="4940666"/>
            <a:ext cx="1095238" cy="51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4260" y="6043389"/>
            <a:ext cx="1095238" cy="50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6273" y="6052916"/>
            <a:ext cx="533333" cy="4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0"/>
          <a:stretch>
            <a:fillRect/>
          </a:stretch>
        </p:blipFill>
        <p:spPr>
          <a:xfrm>
            <a:off x="2135505" y="835660"/>
            <a:ext cx="4714240" cy="257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800000" cy="3632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1620" y="1324741"/>
            <a:ext cx="1276190" cy="4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4001" y="2478302"/>
            <a:ext cx="542857" cy="4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1620" y="3126584"/>
            <a:ext cx="1104761" cy="49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9715" y="3793934"/>
            <a:ext cx="1104761" cy="50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836745"/>
            <a:ext cx="79126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40968" y="3070926"/>
            <a:ext cx="3007349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0968" y="3992526"/>
            <a:ext cx="3000371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3990" y="4907145"/>
            <a:ext cx="3007349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0968" y="5793835"/>
            <a:ext cx="3000371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4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0708" y="3585333"/>
            <a:ext cx="1243747" cy="33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5159" y="3585333"/>
            <a:ext cx="1234863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715" y="4365625"/>
            <a:ext cx="4724400" cy="223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white">
          <a:xfrm>
            <a:off x="5880100" y="4437380"/>
            <a:ext cx="4724400" cy="223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bldLvl="0" animBg="1"/>
      <p:bldP spid="4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055" y="1602105"/>
            <a:ext cx="136906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2795" y="1602105"/>
            <a:ext cx="140843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493010"/>
            <a:ext cx="5433060" cy="228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3"/>
            </p:custDataLst>
          </p:nvPr>
        </p:nvSpPr>
        <p:spPr bwMode="white">
          <a:xfrm>
            <a:off x="6240145" y="2565400"/>
            <a:ext cx="5433060" cy="228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4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7142" y="4240186"/>
            <a:ext cx="647619" cy="4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6666" y="5717063"/>
            <a:ext cx="942857" cy="4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4008120" y="1052830"/>
            <a:ext cx="5591900" cy="450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3744" y="1520221"/>
            <a:ext cx="1238095" cy="41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8030" y="2989746"/>
            <a:ext cx="942857" cy="42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5649" y="4468814"/>
            <a:ext cx="942857" cy="419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836110"/>
            <a:ext cx="9368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28900" y="5125085"/>
            <a:ext cx="670115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28900" y="5949315"/>
            <a:ext cx="670115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66</cp:revision>
  <dcterms:created xsi:type="dcterms:W3CDTF">2015-09-16T06:44:00Z</dcterms:created>
  <dcterms:modified xsi:type="dcterms:W3CDTF">2023-11-24T14:53:33Z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