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5460" y="2276475"/>
            <a:ext cx="9001125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35935" y="3481705"/>
            <a:ext cx="68294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6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4945" y="3303905"/>
            <a:ext cx="919226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21130" y="4133215"/>
            <a:ext cx="617918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64945" y="4940935"/>
            <a:ext cx="970661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82356" y="5837753"/>
            <a:ext cx="2155630" cy="46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610870"/>
            <a:ext cx="8505190" cy="636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215640" y="4756150"/>
            <a:ext cx="495490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02305" y="5296535"/>
            <a:ext cx="317182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22625" y="6093460"/>
            <a:ext cx="423164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692785"/>
            <a:ext cx="8484235" cy="632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160010" y="3592830"/>
            <a:ext cx="87630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3885" y="3500755"/>
            <a:ext cx="1414145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95550" y="4509135"/>
            <a:ext cx="3076575" cy="21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6096000" y="4636135"/>
            <a:ext cx="3832225" cy="21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90" y="972000"/>
            <a:ext cx="10800000" cy="429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8475" y="1363246"/>
            <a:ext cx="1228571" cy="44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24110" y="1363345"/>
            <a:ext cx="18300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2277110"/>
            <a:ext cx="4151630" cy="281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6384290" y="2204720"/>
            <a:ext cx="4679315" cy="281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559560" y="908685"/>
            <a:ext cx="9721305" cy="544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8041" y="2413486"/>
            <a:ext cx="1400000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3755" y="3146928"/>
            <a:ext cx="2009523" cy="4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2327" y="4985297"/>
            <a:ext cx="723809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559560" y="908685"/>
            <a:ext cx="10008960" cy="440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2803" y="2434794"/>
            <a:ext cx="1019047" cy="4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6625" y="4314190"/>
            <a:ext cx="10687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845" y="636720"/>
            <a:ext cx="8718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4018132" y="5589243"/>
            <a:ext cx="376711" cy="34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527800" y="3669665"/>
            <a:ext cx="4226560" cy="225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4015238" y="5064557"/>
            <a:ext cx="476190" cy="42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7032625" y="2924810"/>
            <a:ext cx="4515485" cy="262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565" y="3248660"/>
            <a:ext cx="61918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1140" y="4037330"/>
            <a:ext cx="1014857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2023-12-12T10:00:52Z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