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905125"/>
            <a:ext cx="8764905" cy="918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873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95"/>
          <a:stretch>
            <a:fillRect/>
          </a:stretch>
        </p:blipFill>
        <p:spPr>
          <a:xfrm>
            <a:off x="2783840" y="972185"/>
            <a:ext cx="7128600" cy="550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45654" y="1248405"/>
            <a:ext cx="3580952" cy="4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5740" y="1961515"/>
            <a:ext cx="237680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8920" y="3357245"/>
            <a:ext cx="344932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745740" y="4832350"/>
            <a:ext cx="5923915" cy="11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48300" y="2105660"/>
            <a:ext cx="248539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209290"/>
            <a:ext cx="8371205" cy="370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030" y="619125"/>
            <a:ext cx="8371840" cy="27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304155" y="3338195"/>
            <a:ext cx="13081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311515" y="3390900"/>
            <a:ext cx="146875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719830" y="4365625"/>
            <a:ext cx="8839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5807710" y="4293235"/>
            <a:ext cx="13081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6671945" y="5248275"/>
            <a:ext cx="130810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972000"/>
            <a:ext cx="8377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9210" y="2879725"/>
            <a:ext cx="82296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2280" y="3023870"/>
            <a:ext cx="105219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9755" y="5713730"/>
            <a:ext cx="10795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800000" cy="480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5090" y="3011170"/>
            <a:ext cx="18129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4040" y="4150995"/>
            <a:ext cx="34925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5420" y="5021887"/>
            <a:ext cx="342857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3039" y="5021887"/>
            <a:ext cx="666666" cy="42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70400"/>
            <a:ext cx="9573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12803" y="3784182"/>
            <a:ext cx="295486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2430" y="3784182"/>
            <a:ext cx="56564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2803" y="4409168"/>
            <a:ext cx="30392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2803" y="5532452"/>
            <a:ext cx="30392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45545" y="5532452"/>
            <a:ext cx="295485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12803" y="6157438"/>
            <a:ext cx="30392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2279650" y="756920"/>
            <a:ext cx="8641170" cy="399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03369" y="1490994"/>
            <a:ext cx="342857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2417" y="1500530"/>
            <a:ext cx="342858" cy="4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5274" y="2196646"/>
            <a:ext cx="342857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5274" y="3464912"/>
            <a:ext cx="333333" cy="4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2417" y="3464912"/>
            <a:ext cx="333333" cy="4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5274" y="4170564"/>
            <a:ext cx="333333" cy="41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9"/>
          <a:stretch>
            <a:fillRect/>
          </a:stretch>
        </p:blipFill>
        <p:spPr>
          <a:xfrm>
            <a:off x="2279650" y="4940935"/>
            <a:ext cx="8352880" cy="176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765165" y="5238750"/>
            <a:ext cx="42989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632190" y="5238115"/>
            <a:ext cx="41783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765274" y="6050918"/>
            <a:ext cx="342857" cy="43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76750"/>
            <a:ext cx="9847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63080" y="5349875"/>
            <a:ext cx="2101215" cy="119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57450" y="4979035"/>
            <a:ext cx="2245360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2207260" y="972185"/>
            <a:ext cx="8857070" cy="404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6595" y="2972435"/>
            <a:ext cx="292671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7225" y="3068955"/>
            <a:ext cx="2725420" cy="131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90" y="828490"/>
            <a:ext cx="10800000" cy="373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51405" y="2997200"/>
            <a:ext cx="7519035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2023-12-14T01:54:50Z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