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24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" y="2708910"/>
            <a:ext cx="1005459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1420049"/>
            <a:ext cx="333333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4747058"/>
            <a:ext cx="285714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5442965"/>
            <a:ext cx="333333" cy="4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43653" r="66403"/>
          <a:stretch>
            <a:fillRect/>
          </a:stretch>
        </p:blipFill>
        <p:spPr>
          <a:xfrm>
            <a:off x="6024245" y="4432935"/>
            <a:ext cx="2047240" cy="222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9" t="43653" r="2886"/>
          <a:stretch>
            <a:fillRect/>
          </a:stretch>
        </p:blipFill>
        <p:spPr>
          <a:xfrm>
            <a:off x="8040370" y="4725035"/>
            <a:ext cx="3886835" cy="191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620395"/>
            <a:ext cx="8426450" cy="629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696450" y="4365625"/>
            <a:ext cx="33718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66910" y="4869180"/>
            <a:ext cx="7747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16315" y="5733415"/>
            <a:ext cx="73088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8070" y="6309360"/>
            <a:ext cx="75311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745"/>
            <a:ext cx="9538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2385" y="2790190"/>
            <a:ext cx="82423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4669" y="5367271"/>
            <a:ext cx="302800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5324" y="5990429"/>
            <a:ext cx="546723" cy="37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64355"/>
            <a:ext cx="95856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586355" y="4249420"/>
            <a:ext cx="5099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494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6046" y="3336353"/>
            <a:ext cx="409523" cy="45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3680027"/>
            <a:ext cx="485714" cy="4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1"/>
          <a:stretch>
            <a:fillRect/>
          </a:stretch>
        </p:blipFill>
        <p:spPr>
          <a:xfrm>
            <a:off x="1559560" y="836930"/>
            <a:ext cx="8857070" cy="54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0422" y="1132124"/>
            <a:ext cx="342857" cy="4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8517" y="1837224"/>
            <a:ext cx="647619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422" y="2952044"/>
            <a:ext cx="342857" cy="41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8517" y="3647615"/>
            <a:ext cx="647619" cy="4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40422" y="4771963"/>
            <a:ext cx="342857" cy="4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78517" y="5467534"/>
            <a:ext cx="647619" cy="4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835" y="756285"/>
            <a:ext cx="8888730" cy="387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6" b="30530"/>
          <a:stretch>
            <a:fillRect/>
          </a:stretch>
        </p:blipFill>
        <p:spPr>
          <a:xfrm>
            <a:off x="2639695" y="4364990"/>
            <a:ext cx="8335645" cy="250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567305" y="4509135"/>
            <a:ext cx="511365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723505" y="4581525"/>
            <a:ext cx="3796030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2423795" y="5734050"/>
            <a:ext cx="398335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2023-12-14T01:56:02Z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