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3" r:id="rId7"/>
    <p:sldId id="332" r:id="rId8"/>
    <p:sldId id="331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84065" y="2780665"/>
            <a:ext cx="3346450" cy="886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2"/>
          <a:stretch>
            <a:fillRect/>
          </a:stretch>
        </p:blipFill>
        <p:spPr>
          <a:xfrm>
            <a:off x="2207260" y="908685"/>
            <a:ext cx="9361260" cy="545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69160" y="3482340"/>
            <a:ext cx="550354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69160" y="4530725"/>
            <a:ext cx="468249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69160" y="5521960"/>
            <a:ext cx="918273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980255"/>
            <a:ext cx="81988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991360" y="1003300"/>
            <a:ext cx="9721305" cy="468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7850" y="1365250"/>
            <a:ext cx="51555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1185" y="2379980"/>
            <a:ext cx="762571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850" y="3539490"/>
            <a:ext cx="101060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7850" y="4547870"/>
            <a:ext cx="210185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760" y="612140"/>
            <a:ext cx="8639175" cy="3905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293235"/>
            <a:ext cx="8639175" cy="258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991995" y="4518025"/>
            <a:ext cx="51555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016760" y="5306695"/>
            <a:ext cx="51555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207895" y="6237605"/>
            <a:ext cx="51555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7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10800000" cy="535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5474" y="1366388"/>
            <a:ext cx="3752380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5474" y="2415715"/>
            <a:ext cx="2466666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560" y="3446145"/>
            <a:ext cx="32442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474" y="4485752"/>
            <a:ext cx="9542857" cy="50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560" y="5582920"/>
            <a:ext cx="31273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380" y="3668529"/>
            <a:ext cx="3761904" cy="4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4707122"/>
            <a:ext cx="4028571" cy="4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5736187"/>
            <a:ext cx="3333333" cy="48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6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3178" y="4296391"/>
            <a:ext cx="5535396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5895" y="5227955"/>
            <a:ext cx="701103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1930" y="6159500"/>
            <a:ext cx="557720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2023-12-12T09:36:03Z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