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3950" y="2708910"/>
            <a:ext cx="99441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765175"/>
            <a:ext cx="9796780" cy="625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8"/>
          <a:stretch>
            <a:fillRect/>
          </a:stretch>
        </p:blipFill>
        <p:spPr>
          <a:xfrm>
            <a:off x="2711450" y="908685"/>
            <a:ext cx="8136980" cy="431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3264" y="3666492"/>
            <a:ext cx="5742857" cy="41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264" y="4783049"/>
            <a:ext cx="6285714" cy="41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630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737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6241" y="1439152"/>
            <a:ext cx="1247619" cy="4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1479" y="1448686"/>
            <a:ext cx="1276190" cy="41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6241" y="2630867"/>
            <a:ext cx="1247619" cy="4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1479" y="2630867"/>
            <a:ext cx="1276190" cy="4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6241" y="3822583"/>
            <a:ext cx="1247619" cy="4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1479" y="3822583"/>
            <a:ext cx="1276190" cy="42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980255"/>
            <a:ext cx="8698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44719" y="5296415"/>
            <a:ext cx="1764248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7850" y="6256415"/>
            <a:ext cx="2017379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114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3683" y="4802081"/>
            <a:ext cx="2363504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007" y="5927290"/>
            <a:ext cx="2952150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8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20092" y="6143118"/>
            <a:ext cx="595011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3121025"/>
            <a:ext cx="6847840" cy="107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40" y="908500"/>
            <a:ext cx="8389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968775" y="3403512"/>
            <a:ext cx="843340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9627" y="4336366"/>
            <a:ext cx="1272408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7877" y="5269219"/>
            <a:ext cx="1686681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6127" y="6194669"/>
            <a:ext cx="2100953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1052645"/>
            <a:ext cx="10800000" cy="434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9925" y="1633997"/>
            <a:ext cx="3247619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8496" y="2844354"/>
            <a:ext cx="3780952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8660" y="4035425"/>
            <a:ext cx="368998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