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995" y="2564765"/>
            <a:ext cx="8642350" cy="1207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6"/>
          <a:stretch>
            <a:fillRect/>
          </a:stretch>
        </p:blipFill>
        <p:spPr>
          <a:xfrm>
            <a:off x="1704975" y="1052830"/>
            <a:ext cx="9791790" cy="374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66975" y="2473960"/>
            <a:ext cx="712406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5550" y="3485515"/>
            <a:ext cx="829818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7" t="48717" r="10172" b="1573"/>
          <a:stretch>
            <a:fillRect/>
          </a:stretch>
        </p:blipFill>
        <p:spPr>
          <a:xfrm>
            <a:off x="4151630" y="5157470"/>
            <a:ext cx="4933315" cy="151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28490"/>
            <a:ext cx="9245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19605" y="4220845"/>
            <a:ext cx="6940550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61540" y="5177155"/>
            <a:ext cx="819658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61431" y="6098971"/>
            <a:ext cx="644054" cy="37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764355"/>
            <a:ext cx="9312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57692" y="5037108"/>
            <a:ext cx="6947134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57692" y="5973827"/>
            <a:ext cx="1609501" cy="31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80" y="972185"/>
            <a:ext cx="9667875" cy="393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967"/>
          <a:stretch>
            <a:fillRect/>
          </a:stretch>
        </p:blipFill>
        <p:spPr>
          <a:xfrm>
            <a:off x="2524125" y="4580890"/>
            <a:ext cx="9667875" cy="2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9048115" y="4940935"/>
            <a:ext cx="113220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14" r="7326"/>
          <a:stretch>
            <a:fillRect/>
          </a:stretch>
        </p:blipFill>
        <p:spPr>
          <a:xfrm>
            <a:off x="1343660" y="836930"/>
            <a:ext cx="10008870" cy="522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4830" y="2436495"/>
            <a:ext cx="151193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3503930" y="2436495"/>
            <a:ext cx="715645" cy="5461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512310" y="2508250"/>
            <a:ext cx="140652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631950" y="5100320"/>
            <a:ext cx="133477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6456045" y="5100320"/>
            <a:ext cx="133477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16"/>
          <a:stretch>
            <a:fillRect/>
          </a:stretch>
        </p:blipFill>
        <p:spPr>
          <a:xfrm>
            <a:off x="2063750" y="836930"/>
            <a:ext cx="856878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91510" y="3839210"/>
            <a:ext cx="554926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91510" y="4893310"/>
            <a:ext cx="331343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91658" y="5975568"/>
            <a:ext cx="1832997" cy="3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3"/>
          <a:stretch>
            <a:fillRect/>
          </a:stretch>
        </p:blipFill>
        <p:spPr>
          <a:xfrm>
            <a:off x="1775460" y="980440"/>
            <a:ext cx="9288870" cy="452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7274" y="2505560"/>
            <a:ext cx="7514285" cy="4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7274" y="3573274"/>
            <a:ext cx="1904761" cy="4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7274" y="4669588"/>
            <a:ext cx="1095238" cy="37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9"/>
          <a:stretch>
            <a:fillRect/>
          </a:stretch>
        </p:blipFill>
        <p:spPr>
          <a:xfrm>
            <a:off x="2063750" y="972185"/>
            <a:ext cx="8280490" cy="426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650" y="2186940"/>
            <a:ext cx="786384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5564" y="3345256"/>
            <a:ext cx="2171428" cy="4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5564" y="4450869"/>
            <a:ext cx="1095238" cy="37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89"/>
          <a:stretch>
            <a:fillRect/>
          </a:stretch>
        </p:blipFill>
        <p:spPr>
          <a:xfrm>
            <a:off x="2423795" y="980440"/>
            <a:ext cx="8425270" cy="431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5609" y="2343454"/>
            <a:ext cx="5133333" cy="4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5609" y="3401601"/>
            <a:ext cx="2704761" cy="4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5609" y="4507413"/>
            <a:ext cx="1895238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01"/>
          <a:stretch>
            <a:fillRect/>
          </a:stretch>
        </p:blipFill>
        <p:spPr>
          <a:xfrm>
            <a:off x="1415415" y="908685"/>
            <a:ext cx="10086975" cy="583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91360" y="3068955"/>
            <a:ext cx="289941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9605" y="4076700"/>
            <a:ext cx="333883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91360" y="4822825"/>
            <a:ext cx="406654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014855" y="5805170"/>
            <a:ext cx="5287645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75910" y="3195955"/>
            <a:ext cx="289941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6240145" y="4869180"/>
            <a:ext cx="403098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7" t="48717" r="10172" b="1573"/>
          <a:stretch>
            <a:fillRect/>
          </a:stretch>
        </p:blipFill>
        <p:spPr>
          <a:xfrm>
            <a:off x="7258685" y="3644900"/>
            <a:ext cx="4933315" cy="151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1" grpId="0" bldLvl="0" animBg="1"/>
      <p:bldP spid="25" grpId="0" bldLvl="0" animBg="1"/>
      <p:bldP spid="2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2023-12-14T02:04:13Z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