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2276475"/>
            <a:ext cx="8277225" cy="216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45" y="972000"/>
            <a:ext cx="10800000" cy="575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7935" y="2907665"/>
            <a:ext cx="69329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7935" y="3947160"/>
            <a:ext cx="67849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7935" y="4967605"/>
            <a:ext cx="7973060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0460" y="2780665"/>
            <a:ext cx="2677795" cy="242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621030"/>
            <a:ext cx="7529195" cy="419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3503930" y="4653280"/>
            <a:ext cx="4965065" cy="235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855509" y="4941650"/>
            <a:ext cx="4619047" cy="4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2999654" y="5589350"/>
            <a:ext cx="4619047" cy="4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3432175" y="6381750"/>
            <a:ext cx="48317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72000"/>
            <a:ext cx="8242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169517" y="4092000"/>
            <a:ext cx="712327" cy="2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7023" y="4106545"/>
            <a:ext cx="734132" cy="2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89562" y="5022909"/>
            <a:ext cx="944924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46142" y="5037454"/>
            <a:ext cx="726865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8591" y="5939272"/>
            <a:ext cx="755939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67948" y="5968363"/>
            <a:ext cx="734133" cy="28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"/>
          <a:stretch>
            <a:fillRect/>
          </a:stretch>
        </p:blipFill>
        <p:spPr>
          <a:xfrm>
            <a:off x="1487805" y="980440"/>
            <a:ext cx="10296615" cy="526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30572" y="3706985"/>
            <a:ext cx="6933333" cy="4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0572" y="4765261"/>
            <a:ext cx="1857142" cy="37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0572" y="5804470"/>
            <a:ext cx="1028571" cy="36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56"/>
          <a:stretch>
            <a:fillRect/>
          </a:stretch>
        </p:blipFill>
        <p:spPr>
          <a:xfrm>
            <a:off x="2711450" y="980440"/>
            <a:ext cx="7705180" cy="451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3264" y="2658633"/>
            <a:ext cx="5142857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264" y="3679011"/>
            <a:ext cx="2704761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264" y="4708926"/>
            <a:ext cx="1361904" cy="39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3"/>
          <a:stretch>
            <a:fillRect/>
          </a:stretch>
        </p:blipFill>
        <p:spPr>
          <a:xfrm>
            <a:off x="1991360" y="1052830"/>
            <a:ext cx="8353515" cy="424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3260" y="2058670"/>
            <a:ext cx="779843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3174" y="3371105"/>
            <a:ext cx="1885714" cy="41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3174" y="4449236"/>
            <a:ext cx="1085714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703705" y="1196975"/>
            <a:ext cx="9648825" cy="500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5605" y="1349375"/>
            <a:ext cx="517842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5605" y="2395855"/>
            <a:ext cx="41433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5605" y="3435350"/>
            <a:ext cx="525843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5605" y="4552315"/>
            <a:ext cx="990917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89329" y="5591203"/>
            <a:ext cx="714285" cy="4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415" y="548640"/>
            <a:ext cx="7812405" cy="267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85" y="2997200"/>
            <a:ext cx="7813040" cy="395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999740" y="3219450"/>
            <a:ext cx="53765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999740" y="3988435"/>
            <a:ext cx="537654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3126740" y="4796790"/>
            <a:ext cx="53765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711450" y="5517515"/>
            <a:ext cx="537654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2855595" y="6165215"/>
            <a:ext cx="72612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577215"/>
            <a:ext cx="8849360" cy="532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1" b="74980"/>
          <a:stretch>
            <a:fillRect/>
          </a:stretch>
        </p:blipFill>
        <p:spPr>
          <a:xfrm>
            <a:off x="2999740" y="5732780"/>
            <a:ext cx="6743065" cy="95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2023-12-14T15:52:46Z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