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05175" y="3061970"/>
            <a:ext cx="55816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836745"/>
            <a:ext cx="8183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650463" y="2345316"/>
            <a:ext cx="1659889" cy="35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28640" y="4128135"/>
            <a:ext cx="239014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76180" y="6134790"/>
            <a:ext cx="2165072" cy="35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760" y="836745"/>
            <a:ext cx="9368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855595" y="5628005"/>
            <a:ext cx="339026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45860" y="5732780"/>
            <a:ext cx="339026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908685"/>
            <a:ext cx="9168130" cy="411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82"/>
          <a:stretch>
            <a:fillRect/>
          </a:stretch>
        </p:blipFill>
        <p:spPr>
          <a:xfrm>
            <a:off x="1991995" y="4581525"/>
            <a:ext cx="9164320" cy="24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071495" y="6093460"/>
            <a:ext cx="69723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5951855" y="6021070"/>
            <a:ext cx="69723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1"/>
          <a:stretch>
            <a:fillRect/>
          </a:stretch>
        </p:blipFill>
        <p:spPr>
          <a:xfrm>
            <a:off x="1919605" y="1117150"/>
            <a:ext cx="9957435" cy="32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22037" y="1569339"/>
            <a:ext cx="500495" cy="39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330" y="2572385"/>
            <a:ext cx="185674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0195" y="3554730"/>
            <a:ext cx="191897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764540"/>
            <a:ext cx="9230995" cy="618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16630" y="4930775"/>
            <a:ext cx="105156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7610" y="4938395"/>
            <a:ext cx="103378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7945" y="5894705"/>
            <a:ext cx="105156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92"/>
          <a:stretch>
            <a:fillRect/>
          </a:stretch>
        </p:blipFill>
        <p:spPr>
          <a:xfrm>
            <a:off x="2567305" y="980440"/>
            <a:ext cx="7776935" cy="23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170" y="1259205"/>
            <a:ext cx="15843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3845" y="2574290"/>
            <a:ext cx="218313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748405" y="4191635"/>
            <a:ext cx="624332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4080" y="5036820"/>
            <a:ext cx="603250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824730" y="3716655"/>
            <a:ext cx="6428740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81855" y="5080000"/>
            <a:ext cx="663194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908685"/>
            <a:ext cx="8380095" cy="184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409825"/>
            <a:ext cx="8380095" cy="4469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5087620" y="4509135"/>
            <a:ext cx="41910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6600190" y="4250690"/>
            <a:ext cx="89344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8688070" y="4293235"/>
            <a:ext cx="114109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4799965" y="5229225"/>
            <a:ext cx="114109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white">
          <a:xfrm>
            <a:off x="6384290" y="5229225"/>
            <a:ext cx="114109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white">
          <a:xfrm>
            <a:off x="8616315" y="5157470"/>
            <a:ext cx="114109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0"/>
            </p:custDataLst>
          </p:nvPr>
        </p:nvSpPr>
        <p:spPr bwMode="white">
          <a:xfrm>
            <a:off x="4655820" y="6093460"/>
            <a:ext cx="114109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1"/>
            </p:custDataLst>
          </p:nvPr>
        </p:nvSpPr>
        <p:spPr bwMode="white">
          <a:xfrm>
            <a:off x="6384290" y="6021705"/>
            <a:ext cx="114109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2"/>
            </p:custDataLst>
          </p:nvPr>
        </p:nvSpPr>
        <p:spPr bwMode="white">
          <a:xfrm>
            <a:off x="8616315" y="6165850"/>
            <a:ext cx="114109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80255"/>
            <a:ext cx="9484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188335" y="4281805"/>
            <a:ext cx="221170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0895" y="5975350"/>
            <a:ext cx="360045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