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1620" y="1993900"/>
            <a:ext cx="6877050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2220" y="3284855"/>
            <a:ext cx="56673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0"/>
          <a:stretch>
            <a:fillRect/>
          </a:stretch>
        </p:blipFill>
        <p:spPr>
          <a:xfrm>
            <a:off x="2135505" y="836930"/>
            <a:ext cx="8929460" cy="480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7319" y="2467448"/>
            <a:ext cx="5104761" cy="5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7319" y="4899198"/>
            <a:ext cx="5104761" cy="50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114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8495073" y="4721709"/>
            <a:ext cx="1195130" cy="52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28856" y="5927290"/>
            <a:ext cx="1123779" cy="49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908500"/>
            <a:ext cx="978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9465" y="1331648"/>
            <a:ext cx="1138448" cy="51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535" y="1348919"/>
            <a:ext cx="1095325" cy="47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90146" y="2488829"/>
            <a:ext cx="1578303" cy="48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4916" y="4880913"/>
            <a:ext cx="1138448" cy="40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947" y="6029459"/>
            <a:ext cx="431230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2820116"/>
            <a:ext cx="285714" cy="4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43809" y="2820116"/>
            <a:ext cx="342858" cy="41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100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1704" y="1373238"/>
            <a:ext cx="276123" cy="38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3638" y="1364321"/>
            <a:ext cx="320659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79075" y="1364321"/>
            <a:ext cx="311751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4983" y="3753919"/>
            <a:ext cx="320659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42545" y="3753919"/>
            <a:ext cx="311751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200" y="3753919"/>
            <a:ext cx="311751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0968" y="4948718"/>
            <a:ext cx="908533" cy="4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91105" y="5961380"/>
            <a:ext cx="150304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04310"/>
            <a:ext cx="10800000" cy="188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95550" y="1700530"/>
            <a:ext cx="8172450" cy="5143500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4"/>
            </p:custDataLst>
          </p:nvPr>
        </p:nvCxnSpPr>
        <p:spPr>
          <a:xfrm>
            <a:off x="4447540" y="3807460"/>
            <a:ext cx="1792605" cy="113347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V="1">
            <a:off x="4439920" y="3860800"/>
            <a:ext cx="2160270" cy="122428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9480550" y="3789045"/>
            <a:ext cx="144145" cy="1080135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962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790014" y="2756070"/>
            <a:ext cx="424444" cy="38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2103" y="3826513"/>
            <a:ext cx="492355" cy="5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2103" y="4956424"/>
            <a:ext cx="492355" cy="5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2103" y="6077840"/>
            <a:ext cx="492355" cy="50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2766737"/>
            <a:ext cx="552380" cy="56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770" y="692150"/>
            <a:ext cx="7442200" cy="462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61"/>
          <a:stretch>
            <a:fillRect/>
          </a:stretch>
        </p:blipFill>
        <p:spPr>
          <a:xfrm>
            <a:off x="2927350" y="5156835"/>
            <a:ext cx="8660130" cy="17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27125" y="5373370"/>
            <a:ext cx="65525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679690" y="5445760"/>
            <a:ext cx="322326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207260" y="6309360"/>
            <a:ext cx="181546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3977005" y="6309360"/>
            <a:ext cx="37026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7670800" y="6309360"/>
            <a:ext cx="323215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2023-12-12T09:55:30Z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0803F182AC044BA3913AF2E555CD301E</vt:lpwstr>
  </property>
</Properties>
</file>