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2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2780665"/>
            <a:ext cx="7706995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140" y="2260600"/>
            <a:ext cx="17983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05" y="2260600"/>
            <a:ext cx="158623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170" y="2260600"/>
            <a:ext cx="181610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2996565"/>
            <a:ext cx="217424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4799965" y="2924810"/>
            <a:ext cx="1963420" cy="96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8472170" y="3001010"/>
            <a:ext cx="196977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934936"/>
            <a:ext cx="152380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6666" y="1934936"/>
            <a:ext cx="190476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0952" y="1934936"/>
            <a:ext cx="180952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523" y="1934936"/>
            <a:ext cx="190476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0952" y="2182820"/>
            <a:ext cx="180952" cy="200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6666" y="2192354"/>
            <a:ext cx="180952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3333" y="2192354"/>
            <a:ext cx="304761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1904" y="2192354"/>
            <a:ext cx="304761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230" y="2192655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015865" y="2192655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536180" y="2192655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0128885" y="2204720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2712085" y="3068955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5015865" y="3068955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7319645" y="2996565"/>
            <a:ext cx="54673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white">
          <a:xfrm>
            <a:off x="10200640" y="2924810"/>
            <a:ext cx="45974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1649186"/>
            <a:ext cx="20952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1649186"/>
            <a:ext cx="20952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9523" y="1649186"/>
            <a:ext cx="209523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2002085"/>
            <a:ext cx="352380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29523" y="2002085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1428" y="2526666"/>
            <a:ext cx="361904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86666" y="2526666"/>
            <a:ext cx="323809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53333" y="2526666"/>
            <a:ext cx="200000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86666" y="2889104"/>
            <a:ext cx="352380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86666" y="2889104"/>
            <a:ext cx="352380" cy="21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2420620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3356610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4728210" y="2348865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4512310" y="3068955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752080" y="2493010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white">
          <a:xfrm>
            <a:off x="7680325" y="3135630"/>
            <a:ext cx="23818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610485"/>
            <a:ext cx="997140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3255645"/>
            <a:ext cx="997140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390" y="4057015"/>
            <a:ext cx="1002411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780" y="2029460"/>
            <a:ext cx="101352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51255" y="2780665"/>
            <a:ext cx="101352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1033780" y="3500755"/>
            <a:ext cx="101352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911860" y="4196080"/>
            <a:ext cx="1013523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2477770"/>
            <a:ext cx="987996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565" y="2935605"/>
            <a:ext cx="995807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565" y="3304540"/>
            <a:ext cx="983361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0615" y="3874135"/>
            <a:ext cx="101854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91565" y="2271395"/>
            <a:ext cx="98799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1055370" y="3068955"/>
            <a:ext cx="98799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983615" y="3789045"/>
            <a:ext cx="100717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127760" y="4533265"/>
            <a:ext cx="987996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2493010"/>
            <a:ext cx="9879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1127760" y="3205480"/>
            <a:ext cx="9879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1127760" y="3917950"/>
            <a:ext cx="9879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white">
          <a:xfrm>
            <a:off x="1055370" y="4653280"/>
            <a:ext cx="98799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2250" y="2958465"/>
            <a:ext cx="3175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730" y="2958465"/>
            <a:ext cx="3181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380" y="2958590"/>
            <a:ext cx="876190" cy="43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72380" y="2958590"/>
            <a:ext cx="1380952" cy="43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4275" y="1200785"/>
            <a:ext cx="48196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6995" y="2181860"/>
            <a:ext cx="4845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5140" y="2181860"/>
            <a:ext cx="42354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1825" y="3154045"/>
            <a:ext cx="3956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15238" y="3334792"/>
            <a:ext cx="209523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5714" y="4135093"/>
            <a:ext cx="209523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1428" y="4135093"/>
            <a:ext cx="352380" cy="228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48571" y="4497134"/>
            <a:ext cx="209523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053333" y="4497134"/>
            <a:ext cx="380952" cy="21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7640" y="1219835"/>
            <a:ext cx="40068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571" y="2381853"/>
            <a:ext cx="190476" cy="219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53333" y="2372326"/>
            <a:ext cx="209523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9850" y="3181985"/>
            <a:ext cx="43688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4050" y="3181985"/>
            <a:ext cx="41275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0965" y="3181985"/>
            <a:ext cx="44894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76790" y="4153535"/>
            <a:ext cx="34544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5700" y="1296035"/>
            <a:ext cx="4178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7025" y="1296035"/>
            <a:ext cx="4292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1663065" y="3122295"/>
            <a:ext cx="380365" cy="306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48805" y="4182110"/>
            <a:ext cx="322580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4295775" y="3080385"/>
            <a:ext cx="357505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>
            <p:custDataLst>
              <p:tags r:id="rId3"/>
            </p:custDataLst>
          </p:nvPr>
        </p:nvSpPr>
        <p:spPr bwMode="white">
          <a:xfrm>
            <a:off x="6854190" y="3080385"/>
            <a:ext cx="357505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>
            <p:custDataLst>
              <p:tags r:id="rId4"/>
            </p:custDataLst>
          </p:nvPr>
        </p:nvSpPr>
        <p:spPr bwMode="white">
          <a:xfrm>
            <a:off x="9552305" y="3080385"/>
            <a:ext cx="357505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>
            <p:custDataLst>
              <p:tags r:id="rId5"/>
            </p:custDataLst>
          </p:nvPr>
        </p:nvSpPr>
        <p:spPr bwMode="white">
          <a:xfrm>
            <a:off x="2127250" y="4055745"/>
            <a:ext cx="365760" cy="3702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1840508"/>
            <a:ext cx="285714" cy="22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5714" y="2565855"/>
            <a:ext cx="285714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3109866"/>
            <a:ext cx="285714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7619" y="3787494"/>
            <a:ext cx="323809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5714" y="4703722"/>
            <a:ext cx="285714" cy="2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1896347"/>
            <a:ext cx="247619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3868923"/>
            <a:ext cx="285715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1315421"/>
            <a:ext cx="247619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990" y="3471545"/>
            <a:ext cx="31813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5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729523" y="4604462"/>
            <a:ext cx="247619" cy="23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7895" y="213296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664200" y="206057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9480550" y="206057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2207895" y="306895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735955" y="299656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9480550" y="3068955"/>
            <a:ext cx="57721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2023-12-13T17:03:55Z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