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7" r:id="rId20"/>
    <p:sldId id="326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6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24.png"/><Relationship Id="rId2" Type="http://schemas.openxmlformats.org/officeDocument/2006/relationships/tags" Target="../tags/tag8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27.png"/><Relationship Id="rId2" Type="http://schemas.openxmlformats.org/officeDocument/2006/relationships/tags" Target="../tags/tag1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57500" y="2876550"/>
            <a:ext cx="6477000" cy="1104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5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05714" y="2386084"/>
            <a:ext cx="695238" cy="219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62857" y="2386084"/>
            <a:ext cx="838095" cy="219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91428" y="2386084"/>
            <a:ext cx="695238" cy="219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67619" y="2968916"/>
            <a:ext cx="533333" cy="219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00952" y="2968916"/>
            <a:ext cx="685714" cy="219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53333" y="2968916"/>
            <a:ext cx="847619" cy="219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15238" y="3542193"/>
            <a:ext cx="847619" cy="2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53333" y="3542193"/>
            <a:ext cx="533333" cy="2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43809" y="1743882"/>
            <a:ext cx="1142857" cy="22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67619" y="1743882"/>
            <a:ext cx="1142857" cy="22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81904" y="1743882"/>
            <a:ext cx="980952" cy="22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983615" y="2277110"/>
            <a:ext cx="2259330" cy="192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>
            <p:custDataLst>
              <p:tags r:id="rId3"/>
            </p:custDataLst>
          </p:nvPr>
        </p:nvSpPr>
        <p:spPr bwMode="white">
          <a:xfrm>
            <a:off x="4584065" y="2277110"/>
            <a:ext cx="2259330" cy="192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>
            <p:custDataLst>
              <p:tags r:id="rId4"/>
            </p:custDataLst>
          </p:nvPr>
        </p:nvSpPr>
        <p:spPr bwMode="white">
          <a:xfrm>
            <a:off x="8057515" y="2205355"/>
            <a:ext cx="2259330" cy="192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  <p:bldP spid="59" grpId="0" bldLvl="0" animBg="1"/>
      <p:bldP spid="6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7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0000" y="2316707"/>
            <a:ext cx="1685714" cy="200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20000" y="2316707"/>
            <a:ext cx="1542857" cy="200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43809" y="2307170"/>
            <a:ext cx="2085714" cy="219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0000" y="2850775"/>
            <a:ext cx="990476" cy="200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20000" y="2850775"/>
            <a:ext cx="1266666" cy="200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43809" y="2841238"/>
            <a:ext cx="1257142" cy="209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20000" y="3384843"/>
            <a:ext cx="847619" cy="190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43809" y="3384843"/>
            <a:ext cx="847619" cy="190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6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4357680"/>
            <a:ext cx="3447619" cy="24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81904" y="4357680"/>
            <a:ext cx="4019047" cy="23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00952" y="4882222"/>
            <a:ext cx="4352380" cy="24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4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1120000" y="3214756"/>
            <a:ext cx="1657142" cy="267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1599565"/>
            <a:ext cx="1212215" cy="146431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485" y="1631950"/>
            <a:ext cx="1480185" cy="136080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0100" y="1989455"/>
            <a:ext cx="2044065" cy="104203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72170" y="1917065"/>
            <a:ext cx="1590675" cy="1075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1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865" y="2808605"/>
            <a:ext cx="10003155" cy="29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6390" y="3240405"/>
            <a:ext cx="9923145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0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1565" y="2122805"/>
            <a:ext cx="9978390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0952" y="2804832"/>
            <a:ext cx="9847619" cy="219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0615" y="3099435"/>
            <a:ext cx="10401935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9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7340" y="2762250"/>
            <a:ext cx="952754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7142" y="3401312"/>
            <a:ext cx="9371428" cy="257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6865" y="3724275"/>
            <a:ext cx="953706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500695"/>
            <a:ext cx="10800000" cy="1566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1556385" y="5012055"/>
            <a:ext cx="9417685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1556385" y="5589270"/>
            <a:ext cx="959612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0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10476" y="2276860"/>
            <a:ext cx="9847619" cy="24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0952" y="2810234"/>
            <a:ext cx="9857142" cy="24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0615" y="3076575"/>
            <a:ext cx="1015873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5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380" y="4254950"/>
            <a:ext cx="10800000" cy="2094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055284" y="4436625"/>
            <a:ext cx="9885714" cy="26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1055370" y="4904105"/>
            <a:ext cx="9989185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1055284" y="5536238"/>
            <a:ext cx="1457142" cy="21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1055370" y="5791835"/>
            <a:ext cx="1021969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5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10476" y="3233592"/>
            <a:ext cx="523809" cy="209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24761" y="3252678"/>
            <a:ext cx="533333" cy="200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81904" y="3224050"/>
            <a:ext cx="533334" cy="24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53333" y="3758435"/>
            <a:ext cx="371427" cy="229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77142" y="4292819"/>
            <a:ext cx="1009523" cy="238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3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10476" y="1210516"/>
            <a:ext cx="371428" cy="228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96190" y="1210516"/>
            <a:ext cx="219047" cy="228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81904" y="1735253"/>
            <a:ext cx="666666" cy="25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67619" y="1754335"/>
            <a:ext cx="209523" cy="228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24761" y="1754335"/>
            <a:ext cx="342857" cy="228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96190" y="2259990"/>
            <a:ext cx="666666" cy="29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81904" y="2813349"/>
            <a:ext cx="333333" cy="276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62857" y="3395330"/>
            <a:ext cx="200000" cy="228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58095" y="3900986"/>
            <a:ext cx="609523" cy="305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053333" y="4492507"/>
            <a:ext cx="371428" cy="228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253333" y="4492507"/>
            <a:ext cx="695238" cy="228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6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29523" y="1153102"/>
            <a:ext cx="209523" cy="22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62857" y="1105443"/>
            <a:ext cx="1466666" cy="314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0000" y="1658282"/>
            <a:ext cx="2066666" cy="305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24761" y="2249248"/>
            <a:ext cx="371428" cy="22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53333" y="2792555"/>
            <a:ext cx="361904" cy="219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29523" y="3335862"/>
            <a:ext cx="371428" cy="219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58095" y="3831511"/>
            <a:ext cx="571428" cy="266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3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58095" y="1600781"/>
            <a:ext cx="1333333" cy="285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29523" y="2124766"/>
            <a:ext cx="590476" cy="304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48571" y="3248951"/>
            <a:ext cx="371428" cy="22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20000" y="3791990"/>
            <a:ext cx="342857" cy="22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9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椭圆 5"/>
          <p:cNvSpPr/>
          <p:nvPr/>
        </p:nvSpPr>
        <p:spPr bwMode="white">
          <a:xfrm>
            <a:off x="2506345" y="2479040"/>
            <a:ext cx="366395" cy="35242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/>
          <p:cNvSpPr/>
          <p:nvPr>
            <p:custDataLst>
              <p:tags r:id="rId2"/>
            </p:custDataLst>
          </p:nvPr>
        </p:nvSpPr>
        <p:spPr bwMode="white">
          <a:xfrm>
            <a:off x="2506345" y="1795780"/>
            <a:ext cx="366395" cy="35242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椭圆 7"/>
          <p:cNvSpPr/>
          <p:nvPr>
            <p:custDataLst>
              <p:tags r:id="rId3"/>
            </p:custDataLst>
          </p:nvPr>
        </p:nvSpPr>
        <p:spPr bwMode="white">
          <a:xfrm>
            <a:off x="6887845" y="1795780"/>
            <a:ext cx="366395" cy="35242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/>
          <p:cNvSpPr/>
          <p:nvPr>
            <p:custDataLst>
              <p:tags r:id="rId4"/>
            </p:custDataLst>
          </p:nvPr>
        </p:nvSpPr>
        <p:spPr bwMode="white">
          <a:xfrm>
            <a:off x="8328025" y="2479040"/>
            <a:ext cx="366395" cy="35242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7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67619" y="1668454"/>
            <a:ext cx="323809" cy="295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67619" y="2250423"/>
            <a:ext cx="323809" cy="295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05714" y="2861013"/>
            <a:ext cx="285714" cy="2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05714" y="3433441"/>
            <a:ext cx="285714" cy="228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05714" y="4015410"/>
            <a:ext cx="285714" cy="2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6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86666" y="1791168"/>
            <a:ext cx="238095" cy="2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39047" y="2981821"/>
            <a:ext cx="238095" cy="23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86666" y="4143898"/>
            <a:ext cx="238095" cy="24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0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20000" y="1239148"/>
            <a:ext cx="228571" cy="23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43990" y="3767455"/>
            <a:ext cx="246380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2023-12-12T03:37:46Z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