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02" r:id="rId3"/>
    <p:sldId id="324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6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4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5.png"/><Relationship Id="rId2" Type="http://schemas.openxmlformats.org/officeDocument/2006/relationships/tags" Target="../tags/tag4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17.png"/><Relationship Id="rId2" Type="http://schemas.openxmlformats.org/officeDocument/2006/relationships/tags" Target="../tags/tag9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27760" y="2637155"/>
            <a:ext cx="9788525" cy="1206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9"/>
          <a:stretch>
            <a:fillRect/>
          </a:stretch>
        </p:blipFill>
        <p:spPr>
          <a:xfrm>
            <a:off x="3071495" y="1412875"/>
            <a:ext cx="5663655" cy="3740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406775" y="1493520"/>
            <a:ext cx="585152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46730" y="2285365"/>
            <a:ext cx="3929380" cy="92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33395" y="4485005"/>
            <a:ext cx="694245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974975" y="3293745"/>
            <a:ext cx="3929380" cy="92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50" y="692785"/>
            <a:ext cx="7844155" cy="350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8530" y="4077335"/>
            <a:ext cx="7843520" cy="2774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3143885" y="4213225"/>
            <a:ext cx="412940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2999740" y="4815840"/>
            <a:ext cx="412940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3143885" y="5615940"/>
            <a:ext cx="412940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3215640" y="6309360"/>
            <a:ext cx="573976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750" y="178435"/>
            <a:ext cx="6540500" cy="3977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4042410"/>
            <a:ext cx="7457440" cy="2910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3143885" y="4213225"/>
            <a:ext cx="545846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3270885" y="4844415"/>
            <a:ext cx="545846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3072130" y="5661025"/>
            <a:ext cx="545846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2927985" y="6165215"/>
            <a:ext cx="545846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2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672455" y="5296535"/>
            <a:ext cx="129349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00845" y="5360035"/>
            <a:ext cx="155956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72000"/>
            <a:ext cx="10800000" cy="5165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24848" y="2439807"/>
            <a:ext cx="1571428" cy="457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53420" y="2449338"/>
            <a:ext cx="1276190" cy="44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24848" y="4908392"/>
            <a:ext cx="1257142" cy="44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05570" y="4912360"/>
            <a:ext cx="1304290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80255"/>
            <a:ext cx="10800000" cy="5036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270527" y="4223630"/>
            <a:ext cx="3476190" cy="381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70527" y="5320654"/>
            <a:ext cx="1857142" cy="381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992"/>
          <a:stretch>
            <a:fillRect/>
          </a:stretch>
        </p:blipFill>
        <p:spPr>
          <a:xfrm>
            <a:off x="2927350" y="980440"/>
            <a:ext cx="7776935" cy="3236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89250" y="2099945"/>
            <a:ext cx="4738370" cy="8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89164" y="3634598"/>
            <a:ext cx="1904761" cy="391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106" t="6266" r="25106" b="-6266"/>
          <a:stretch>
            <a:fillRect/>
          </a:stretch>
        </p:blipFill>
        <p:spPr>
          <a:xfrm>
            <a:off x="0" y="1268730"/>
            <a:ext cx="10800080" cy="4601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73264" y="2628195"/>
            <a:ext cx="5628571" cy="42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73264" y="3771275"/>
            <a:ext cx="2714285" cy="381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73264" y="4857201"/>
            <a:ext cx="1619047" cy="390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750"/>
          <a:stretch>
            <a:fillRect/>
          </a:stretch>
        </p:blipFill>
        <p:spPr>
          <a:xfrm>
            <a:off x="2999740" y="1124585"/>
            <a:ext cx="6768555" cy="3107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61554" y="2668679"/>
            <a:ext cx="3247619" cy="390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61554" y="3774459"/>
            <a:ext cx="1609523" cy="381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23"/>
          <a:stretch>
            <a:fillRect/>
          </a:stretch>
        </p:blipFill>
        <p:spPr>
          <a:xfrm>
            <a:off x="2999740" y="980440"/>
            <a:ext cx="6887935" cy="4632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61554" y="2734382"/>
            <a:ext cx="4866666" cy="428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61554" y="3830711"/>
            <a:ext cx="2704761" cy="428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61554" y="4974707"/>
            <a:ext cx="1904761" cy="381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16"/>
          <a:stretch>
            <a:fillRect/>
          </a:stretch>
        </p:blipFill>
        <p:spPr>
          <a:xfrm>
            <a:off x="983615" y="2060760"/>
            <a:ext cx="9848215" cy="4797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5370" y="1112520"/>
            <a:ext cx="9138285" cy="902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2023-12-14T02:05:18Z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