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845" y="2617470"/>
            <a:ext cx="6671945" cy="1592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220361"/>
            <a:ext cx="1790476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86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5560" y="4151630"/>
            <a:ext cx="1000506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560" y="4989830"/>
            <a:ext cx="4054475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692600"/>
            <a:ext cx="9433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333199" y="3863929"/>
            <a:ext cx="307783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1835" y="4155258"/>
            <a:ext cx="840165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3377" y="4471559"/>
            <a:ext cx="549019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82931" y="5362195"/>
            <a:ext cx="299464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36585" y="5470525"/>
            <a:ext cx="123380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3377" y="5969825"/>
            <a:ext cx="815210" cy="37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08500"/>
            <a:ext cx="867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15079" y="1276159"/>
            <a:ext cx="1025551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6644" y="2088074"/>
            <a:ext cx="474508" cy="33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7992" y="2363819"/>
            <a:ext cx="115565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0004" y="2647223"/>
            <a:ext cx="933710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4864" y="3459138"/>
            <a:ext cx="1285765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92565" y="4271053"/>
            <a:ext cx="711763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305" y="4359275"/>
            <a:ext cx="139636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31844" y="4837861"/>
            <a:ext cx="926057" cy="33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7794" y="5649776"/>
            <a:ext cx="727069" cy="33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8206" y="5925521"/>
            <a:ext cx="120157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43607" y="6216585"/>
            <a:ext cx="964324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996055" y="2550160"/>
            <a:ext cx="16859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34220" y="2732405"/>
            <a:ext cx="11303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86666" y="3743807"/>
            <a:ext cx="1285714" cy="4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48571" y="3743807"/>
            <a:ext cx="961904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05" y="972000"/>
            <a:ext cx="849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271135" y="2464435"/>
            <a:ext cx="457835" cy="2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3596" y="3282000"/>
            <a:ext cx="49454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3818" y="4197000"/>
            <a:ext cx="47955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82900" y="5119500"/>
            <a:ext cx="47955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75407" y="6042000"/>
            <a:ext cx="49454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9433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3856355" y="5185410"/>
            <a:ext cx="89662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799083" y="5316902"/>
            <a:ext cx="840165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806217" y="6190890"/>
            <a:ext cx="840165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041"/>
          <a:stretch>
            <a:fillRect/>
          </a:stretch>
        </p:blipFill>
        <p:spPr>
          <a:xfrm>
            <a:off x="1463040" y="3653155"/>
            <a:ext cx="892937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470" y="900430"/>
            <a:ext cx="8942070" cy="1826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457450"/>
            <a:ext cx="8942070" cy="440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143885" y="5733415"/>
            <a:ext cx="189293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680325" y="5805170"/>
            <a:ext cx="189293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745"/>
            <a:ext cx="972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06136" y="2665180"/>
            <a:ext cx="866038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3656" y="2665180"/>
            <a:ext cx="874612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5835" y="3892550"/>
            <a:ext cx="909955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6136" y="4210336"/>
            <a:ext cx="1149001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566920" y="5309870"/>
            <a:ext cx="1334135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9023985" y="5382260"/>
            <a:ext cx="1334135" cy="127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72565" y="4613275"/>
            <a:ext cx="218376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