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image" Target="../media/image17.png"/><Relationship Id="rId2" Type="http://schemas.openxmlformats.org/officeDocument/2006/relationships/tags" Target="../tags/tag10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8.png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47850" y="2708910"/>
            <a:ext cx="869632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972000"/>
            <a:ext cx="9480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6"/>
          <a:stretch>
            <a:fillRect/>
          </a:stretch>
        </p:blipFill>
        <p:spPr>
          <a:xfrm>
            <a:off x="1559560" y="980440"/>
            <a:ext cx="10224860" cy="3806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1124585"/>
            <a:ext cx="2722880" cy="2663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1124585"/>
            <a:ext cx="2722880" cy="2663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80" y="1124585"/>
            <a:ext cx="2722880" cy="266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549275"/>
            <a:ext cx="8959215" cy="1859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755" y="1981200"/>
            <a:ext cx="8123555" cy="4875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6991985" y="5010150"/>
            <a:ext cx="65659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0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0224761" y="5840911"/>
            <a:ext cx="476190" cy="42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80255"/>
            <a:ext cx="101140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0651" y="3302115"/>
            <a:ext cx="445944" cy="40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49300" y="5927603"/>
            <a:ext cx="526214" cy="53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96"/>
          <a:stretch>
            <a:fillRect/>
          </a:stretch>
        </p:blipFill>
        <p:spPr>
          <a:xfrm>
            <a:off x="720090" y="972185"/>
            <a:ext cx="9681845" cy="137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2357120"/>
            <a:ext cx="9857105" cy="4079240"/>
          </a:xfrm>
          <a:prstGeom prst="rect">
            <a:avLst/>
          </a:prstGeom>
        </p:spPr>
      </p:pic>
      <p:cxnSp>
        <p:nvCxnSpPr>
          <p:cNvPr id="27" name="直接连接符 26"/>
          <p:cNvCxnSpPr/>
          <p:nvPr>
            <p:custDataLst>
              <p:tags r:id="rId4"/>
            </p:custDataLst>
          </p:nvPr>
        </p:nvCxnSpPr>
        <p:spPr>
          <a:xfrm>
            <a:off x="5160010" y="3213100"/>
            <a:ext cx="1871980" cy="1224280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>
            <a:off x="7536180" y="3140710"/>
            <a:ext cx="1871980" cy="1224280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 flipV="1">
            <a:off x="5087620" y="3213100"/>
            <a:ext cx="4032885" cy="1367790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31900" y="1556385"/>
            <a:ext cx="9728200" cy="3901440"/>
          </a:xfrm>
          <a:prstGeom prst="rect">
            <a:avLst/>
          </a:prstGeom>
        </p:spPr>
      </p:pic>
      <p:cxnSp>
        <p:nvCxnSpPr>
          <p:cNvPr id="27" name="直接连接符 26"/>
          <p:cNvCxnSpPr/>
          <p:nvPr>
            <p:custDataLst>
              <p:tags r:id="rId3"/>
            </p:custDataLst>
          </p:nvPr>
        </p:nvCxnSpPr>
        <p:spPr>
          <a:xfrm>
            <a:off x="4871720" y="2348865"/>
            <a:ext cx="4608195" cy="1511935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 flipV="1">
            <a:off x="4943475" y="2276475"/>
            <a:ext cx="2376170" cy="1656080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 flipV="1">
            <a:off x="7176135" y="2492375"/>
            <a:ext cx="2376170" cy="1656080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66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858359" y="5952382"/>
            <a:ext cx="815176" cy="33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58092" y="5888178"/>
            <a:ext cx="842654" cy="42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60967" y="5961554"/>
            <a:ext cx="833495" cy="34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72000"/>
            <a:ext cx="10800000" cy="2518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96591" y="2803553"/>
            <a:ext cx="876190" cy="43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8496" y="2851249"/>
            <a:ext cx="857142" cy="333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0401" y="2822631"/>
            <a:ext cx="866666" cy="372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980255"/>
            <a:ext cx="1017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3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00952" y="1553105"/>
            <a:ext cx="2380953" cy="5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0952" y="3391686"/>
            <a:ext cx="647619" cy="60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0000" y="5249319"/>
            <a:ext cx="647619" cy="5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2023-12-12T09:29:36Z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