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5" r:id="rId5"/>
    <p:sldId id="333" r:id="rId6"/>
    <p:sldId id="332" r:id="rId7"/>
    <p:sldId id="330" r:id="rId8"/>
    <p:sldId id="328" r:id="rId9"/>
    <p:sldId id="327" r:id="rId10"/>
    <p:sldId id="326" r:id="rId11"/>
    <p:sldId id="325" r:id="rId12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9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tags" Target="../tags/tag2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9.png"/><Relationship Id="rId2" Type="http://schemas.openxmlformats.org/officeDocument/2006/relationships/tags" Target="../tags/tag3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2.png"/><Relationship Id="rId4" Type="http://schemas.openxmlformats.org/officeDocument/2006/relationships/tags" Target="../tags/tag5.xml"/><Relationship Id="rId3" Type="http://schemas.openxmlformats.org/officeDocument/2006/relationships/image" Target="../media/image11.png"/><Relationship Id="rId2" Type="http://schemas.openxmlformats.org/officeDocument/2006/relationships/tags" Target="../tags/tag4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695450" y="2919095"/>
            <a:ext cx="8801100" cy="10191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7700" y="972000"/>
            <a:ext cx="10800000" cy="42327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29690" y="2369820"/>
            <a:ext cx="6649720" cy="648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112125" y="2204720"/>
            <a:ext cx="2787650" cy="893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329690" y="4499610"/>
            <a:ext cx="4214495" cy="476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1055370" y="3140710"/>
            <a:ext cx="3992880" cy="893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>
            <p:custDataLst>
              <p:tags r:id="rId3"/>
            </p:custDataLst>
          </p:nvPr>
        </p:nvSpPr>
        <p:spPr bwMode="white">
          <a:xfrm>
            <a:off x="4943475" y="3213100"/>
            <a:ext cx="6116955" cy="893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4"/>
            </p:custDataLst>
          </p:nvPr>
        </p:nvSpPr>
        <p:spPr bwMode="white">
          <a:xfrm>
            <a:off x="5735955" y="4499610"/>
            <a:ext cx="4214495" cy="476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1" grpId="0" bldLvl="0" animBg="1"/>
      <p:bldP spid="16" grpId="0" bldLvl="0" animBg="1"/>
      <p:bldP spid="2" grpId="0" bldLvl="0" animBg="1"/>
      <p:bldP spid="19" grpId="0" bldLvl="0" animBg="1"/>
      <p:bldP spid="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15" y="980255"/>
            <a:ext cx="953821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2360" y="620395"/>
            <a:ext cx="8372475" cy="18770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5685" y="2235835"/>
            <a:ext cx="6184900" cy="46228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670" y="980255"/>
            <a:ext cx="10800000" cy="46412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927860" y="2593340"/>
            <a:ext cx="8027035" cy="578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927860" y="4869815"/>
            <a:ext cx="8965565" cy="551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3735" y="729615"/>
            <a:ext cx="7901940" cy="19075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1495" y="2637155"/>
            <a:ext cx="6680835" cy="42138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1405" y="836930"/>
            <a:ext cx="7284085" cy="28930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5685" y="3449955"/>
            <a:ext cx="6056630" cy="34836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rcRect b="3315"/>
          <a:stretch>
            <a:fillRect/>
          </a:stretch>
        </p:blipFill>
        <p:spPr>
          <a:xfrm>
            <a:off x="3575050" y="3597910"/>
            <a:ext cx="5717540" cy="321564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083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986666" y="2393434"/>
            <a:ext cx="1285714" cy="4292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560" y="836930"/>
            <a:ext cx="9618980" cy="60217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3660" y="980255"/>
            <a:ext cx="959043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COMMONDATA" val="eyJoZGlkIjoiMGI4MTk1OTY3ODM4ZTg3ZDU5ZmNiYWExM2RhNTY4NDAifQ=="/>
  <p:tag name="commondata" val="eyJoZGlkIjoiYTY1YTJmZjRhMDVhODY4MWZkM2Y1NjZmNGFiZDE4MjE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7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   Windy 。</cp:lastModifiedBy>
  <cp:revision>64</cp:revision>
  <dcterms:created xsi:type="dcterms:W3CDTF">2015-09-16T06:44:00Z</dcterms:created>
  <dcterms:modified xsi:type="dcterms:W3CDTF">2023-12-12T09:59:44Z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2052-12.1.0.15712</vt:lpwstr>
  </property>
  <property fmtid="{D5CDD505-2E9C-101B-9397-08002B2CF9AE}" pid="3" name="ICV">
    <vt:lpwstr>0803F182AC044BA3913AF2E555CD301E</vt:lpwstr>
  </property>
</Properties>
</file>