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7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71270" y="2853055"/>
            <a:ext cx="10166350" cy="8877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360" y="-27305"/>
            <a:ext cx="7263130" cy="404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40" y="3898900"/>
            <a:ext cx="7586980" cy="3121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2927350" y="4079875"/>
            <a:ext cx="332168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3054350" y="4797425"/>
            <a:ext cx="332168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2999740" y="5661025"/>
            <a:ext cx="332168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3215640" y="6381115"/>
            <a:ext cx="6562090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70" y="836745"/>
            <a:ext cx="86303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897030" y="3998649"/>
            <a:ext cx="966535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65670" y="4973955"/>
            <a:ext cx="264541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97758" y="5987221"/>
            <a:ext cx="2534301" cy="35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2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1904" y="2563367"/>
            <a:ext cx="1857142" cy="571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0476" y="3783098"/>
            <a:ext cx="1238095" cy="581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29320" y="3830955"/>
            <a:ext cx="321945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6535" y="4725035"/>
            <a:ext cx="3653155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2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462599" y="4335840"/>
            <a:ext cx="616998" cy="39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07345" y="5856480"/>
            <a:ext cx="626207" cy="40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78056" y="5856480"/>
            <a:ext cx="331521" cy="40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836745"/>
            <a:ext cx="98553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27203" y="1454509"/>
            <a:ext cx="312868" cy="38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4213" y="1454509"/>
            <a:ext cx="590973" cy="38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10158" y="2898859"/>
            <a:ext cx="564900" cy="38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34213" y="2898859"/>
            <a:ext cx="304177" cy="38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12654" y="4343210"/>
            <a:ext cx="304177" cy="38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98666" y="4343210"/>
            <a:ext cx="304177" cy="38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08925" y="5900672"/>
            <a:ext cx="321558" cy="36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29700" y="5900672"/>
            <a:ext cx="286795" cy="26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972000"/>
            <a:ext cx="88280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320541" y="6100660"/>
            <a:ext cx="1019817" cy="35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50623" y="6100660"/>
            <a:ext cx="1307857" cy="35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69949" y="6100660"/>
            <a:ext cx="801841" cy="35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37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13870" y="3874820"/>
            <a:ext cx="3281610" cy="392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07853" y="3874820"/>
            <a:ext cx="3336304" cy="392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13870" y="4951968"/>
            <a:ext cx="2306243" cy="36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07853" y="4951968"/>
            <a:ext cx="2306243" cy="36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13870" y="6019987"/>
            <a:ext cx="1522302" cy="356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07853" y="6019987"/>
            <a:ext cx="1540533" cy="356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0"/>
          <a:stretch>
            <a:fillRect/>
          </a:stretch>
        </p:blipFill>
        <p:spPr>
          <a:xfrm>
            <a:off x="1847850" y="908685"/>
            <a:ext cx="9937205" cy="438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9664" y="2462753"/>
            <a:ext cx="3742857" cy="40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2521" y="2462753"/>
            <a:ext cx="2942857" cy="38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9664" y="3578383"/>
            <a:ext cx="2714285" cy="38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2521" y="3578383"/>
            <a:ext cx="2123809" cy="38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9664" y="4703549"/>
            <a:ext cx="1904761" cy="362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52521" y="4703549"/>
            <a:ext cx="1600000" cy="362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05" y="884370"/>
            <a:ext cx="7052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912729" y="4094046"/>
            <a:ext cx="1604493" cy="24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01780" y="4815601"/>
            <a:ext cx="2238827" cy="261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01720" y="5434965"/>
            <a:ext cx="206311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83305" y="5904865"/>
            <a:ext cx="491744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2023-12-12T05:58:55Z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