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2040" y="2708910"/>
            <a:ext cx="81629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9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9"/>
          <a:stretch>
            <a:fillRect/>
          </a:stretch>
        </p:blipFill>
        <p:spPr>
          <a:xfrm>
            <a:off x="1525905" y="971550"/>
            <a:ext cx="10186760" cy="529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7805" y="1332230"/>
            <a:ext cx="3001010" cy="12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5240" y="2636520"/>
            <a:ext cx="3654425" cy="18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87805" y="4653280"/>
            <a:ext cx="9780270" cy="128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972000"/>
            <a:ext cx="856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43216" y="4048535"/>
            <a:ext cx="264296" cy="34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3510" y="4313102"/>
            <a:ext cx="271847" cy="34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43216" y="4600346"/>
            <a:ext cx="264296" cy="34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80510" y="5862955"/>
            <a:ext cx="57467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9874" y="5862708"/>
            <a:ext cx="264296" cy="33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28835" y="5862955"/>
            <a:ext cx="6000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08500"/>
            <a:ext cx="920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5007" y="2094621"/>
            <a:ext cx="1250434" cy="39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8" y="2768923"/>
            <a:ext cx="844448" cy="39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430" y="3202305"/>
            <a:ext cx="285813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6633" y="4255636"/>
            <a:ext cx="446583" cy="39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872" y="4832449"/>
            <a:ext cx="852568" cy="40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0563" y="5409261"/>
            <a:ext cx="852568" cy="43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00213" y="5937329"/>
            <a:ext cx="470942" cy="37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6350" y="2767330"/>
            <a:ext cx="692785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1890" y="2767330"/>
            <a:ext cx="725805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4"/>
          <a:stretch>
            <a:fillRect/>
          </a:stretch>
        </p:blipFill>
        <p:spPr>
          <a:xfrm>
            <a:off x="2855595" y="925830"/>
            <a:ext cx="655329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899150" y="2583476"/>
            <a:ext cx="277395" cy="3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7987" y="3154078"/>
            <a:ext cx="762837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14561" y="4156488"/>
            <a:ext cx="762837" cy="3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06685" y="4727090"/>
            <a:ext cx="1017116" cy="3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68158" y="5721789"/>
            <a:ext cx="277395" cy="3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60282" y="6300102"/>
            <a:ext cx="516263" cy="3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18"/>
          <a:stretch>
            <a:fillRect/>
          </a:stretch>
        </p:blipFill>
        <p:spPr>
          <a:xfrm>
            <a:off x="3143885" y="972185"/>
            <a:ext cx="559190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2334" y="1684112"/>
            <a:ext cx="621108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2286" y="2351154"/>
            <a:ext cx="1179206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91505" y="3429000"/>
            <a:ext cx="67945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4236" y="4181014"/>
            <a:ext cx="612107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05313" y="5361859"/>
            <a:ext cx="315055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61288" y="6019887"/>
            <a:ext cx="621108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0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729105" y="3543300"/>
            <a:ext cx="3979545" cy="11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55775" y="5097780"/>
            <a:ext cx="5694680" cy="12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836930"/>
            <a:ext cx="8126095" cy="613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83840" y="980440"/>
            <a:ext cx="363029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8290" y="2171065"/>
            <a:ext cx="358457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28290" y="3504565"/>
            <a:ext cx="386588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828290" y="4535170"/>
            <a:ext cx="177609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828290" y="5774690"/>
            <a:ext cx="248412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604385" y="4558665"/>
            <a:ext cx="332422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7968615" y="4509135"/>
            <a:ext cx="2159635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680200" y="3500755"/>
            <a:ext cx="387985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5" grpId="0" bldLvl="0" animBg="1"/>
      <p:bldP spid="21" grpId="0" bldLvl="0" animBg="1"/>
      <p:bldP spid="27" grpId="0" bldLvl="0" animBg="1"/>
      <p:bldP spid="2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