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51" r:id="rId4"/>
    <p:sldId id="350" r:id="rId5"/>
    <p:sldId id="349" r:id="rId6"/>
    <p:sldId id="347" r:id="rId7"/>
    <p:sldId id="344" r:id="rId8"/>
    <p:sldId id="343" r:id="rId9"/>
    <p:sldId id="341" r:id="rId10"/>
    <p:sldId id="340" r:id="rId11"/>
    <p:sldId id="337" r:id="rId12"/>
    <p:sldId id="336" r:id="rId13"/>
    <p:sldId id="335" r:id="rId14"/>
    <p:sldId id="334" r:id="rId15"/>
    <p:sldId id="332" r:id="rId16"/>
    <p:sldId id="331" r:id="rId17"/>
    <p:sldId id="329" r:id="rId18"/>
    <p:sldId id="327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9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17.png"/><Relationship Id="rId2" Type="http://schemas.openxmlformats.org/officeDocument/2006/relationships/tags" Target="../tags/tag10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png"/><Relationship Id="rId3" Type="http://schemas.openxmlformats.org/officeDocument/2006/relationships/tags" Target="../tags/tag15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image" Target="../media/image26.png"/><Relationship Id="rId2" Type="http://schemas.openxmlformats.org/officeDocument/2006/relationships/tags" Target="../tags/tag16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7.png"/><Relationship Id="rId2" Type="http://schemas.openxmlformats.org/officeDocument/2006/relationships/tags" Target="../tags/tag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11.png"/><Relationship Id="rId2" Type="http://schemas.openxmlformats.org/officeDocument/2006/relationships/tags" Target="../tags/tag5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image" Target="../media/image14.png"/><Relationship Id="rId2" Type="http://schemas.openxmlformats.org/officeDocument/2006/relationships/tags" Target="../tags/tag8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4" b="65066"/>
          <a:stretch>
            <a:fillRect/>
          </a:stretch>
        </p:blipFill>
        <p:spPr>
          <a:xfrm>
            <a:off x="2352040" y="2637155"/>
            <a:ext cx="7407910" cy="1049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6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72380" y="2220732"/>
            <a:ext cx="390476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62857" y="2182603"/>
            <a:ext cx="419047" cy="276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29523" y="2287458"/>
            <a:ext cx="228571" cy="171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39047" y="2220732"/>
            <a:ext cx="590476" cy="295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72380" y="3898418"/>
            <a:ext cx="2228571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58095" y="3898418"/>
            <a:ext cx="2504761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86666" y="3898418"/>
            <a:ext cx="3247619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72380" y="4432228"/>
            <a:ext cx="1342857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58095" y="4432228"/>
            <a:ext cx="1647619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186666" y="4432228"/>
            <a:ext cx="1504761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72380" y="4985102"/>
            <a:ext cx="752380" cy="20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758095" y="4985102"/>
            <a:ext cx="895238" cy="20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186666" y="4985102"/>
            <a:ext cx="761904" cy="20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153"/>
          <a:stretch>
            <a:fillRect/>
          </a:stretch>
        </p:blipFill>
        <p:spPr>
          <a:xfrm>
            <a:off x="720090" y="972185"/>
            <a:ext cx="10800080" cy="1160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71905" y="2421255"/>
            <a:ext cx="9740265" cy="2620645"/>
          </a:xfrm>
          <a:prstGeom prst="rect">
            <a:avLst/>
          </a:prstGeom>
        </p:spPr>
      </p:pic>
      <p:cxnSp>
        <p:nvCxnSpPr>
          <p:cNvPr id="27" name="直接连接符 26"/>
          <p:cNvCxnSpPr/>
          <p:nvPr>
            <p:custDataLst>
              <p:tags r:id="rId4"/>
            </p:custDataLst>
          </p:nvPr>
        </p:nvCxnSpPr>
        <p:spPr>
          <a:xfrm>
            <a:off x="4367530" y="3860800"/>
            <a:ext cx="5617210" cy="792480"/>
          </a:xfrm>
          <a:prstGeom prst="line">
            <a:avLst/>
          </a:prstGeom>
          <a:ln w="19050">
            <a:solidFill>
              <a:srgbClr val="EB10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6240145" y="3933190"/>
            <a:ext cx="1511935" cy="791845"/>
          </a:xfrm>
          <a:prstGeom prst="line">
            <a:avLst/>
          </a:prstGeom>
          <a:ln w="19050">
            <a:solidFill>
              <a:srgbClr val="EB10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6"/>
            </p:custDataLst>
          </p:nvPr>
        </p:nvCxnSpPr>
        <p:spPr>
          <a:xfrm flipV="1">
            <a:off x="6240145" y="3717290"/>
            <a:ext cx="1656080" cy="864235"/>
          </a:xfrm>
          <a:prstGeom prst="line">
            <a:avLst/>
          </a:prstGeom>
          <a:ln w="19050">
            <a:solidFill>
              <a:srgbClr val="EB10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7"/>
            </p:custDataLst>
          </p:nvPr>
        </p:nvCxnSpPr>
        <p:spPr>
          <a:xfrm flipV="1">
            <a:off x="4008120" y="3861435"/>
            <a:ext cx="5616575" cy="791845"/>
          </a:xfrm>
          <a:prstGeom prst="line">
            <a:avLst/>
          </a:prstGeom>
          <a:ln w="19050">
            <a:solidFill>
              <a:srgbClr val="EB10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0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53333" y="2995225"/>
            <a:ext cx="380952" cy="334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10476" y="3930489"/>
            <a:ext cx="1419047" cy="334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53333" y="4693970"/>
            <a:ext cx="723809" cy="334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2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1772920"/>
            <a:ext cx="1275080" cy="15360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7800" y="1772920"/>
            <a:ext cx="1275080" cy="15360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115" y="1772285"/>
            <a:ext cx="1325245" cy="1596390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46"/>
          <a:stretch>
            <a:fillRect/>
          </a:stretch>
        </p:blipFill>
        <p:spPr>
          <a:xfrm>
            <a:off x="2037080" y="4356735"/>
            <a:ext cx="9315540" cy="2113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6685" y="4437380"/>
            <a:ext cx="1275080" cy="15360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8755" y="4437380"/>
            <a:ext cx="1275080" cy="153606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0825" y="4437380"/>
            <a:ext cx="1275080" cy="1536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0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34285" y="3273127"/>
            <a:ext cx="333333" cy="257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34285" y="3244482"/>
            <a:ext cx="323809" cy="286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34285" y="3254030"/>
            <a:ext cx="333333" cy="26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24761" y="3244482"/>
            <a:ext cx="323809" cy="305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05714" y="3254030"/>
            <a:ext cx="352380" cy="286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15238" y="3254030"/>
            <a:ext cx="323809" cy="276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2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714" y="2707754"/>
            <a:ext cx="5971428" cy="267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6390" y="3048635"/>
            <a:ext cx="6057265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5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815" y="1964690"/>
            <a:ext cx="624332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6865" y="2550160"/>
            <a:ext cx="6224905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67815" y="4059555"/>
            <a:ext cx="9585960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86865" y="4516755"/>
            <a:ext cx="974598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6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666" y="2251127"/>
            <a:ext cx="9323809" cy="257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6865" y="2673350"/>
            <a:ext cx="9569450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910" y="3933005"/>
            <a:ext cx="10800000" cy="1539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609576" y="4554713"/>
            <a:ext cx="9304761" cy="258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1590675" y="4833620"/>
            <a:ext cx="994854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6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00952" y="1678686"/>
            <a:ext cx="209523" cy="21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2857" y="1678686"/>
            <a:ext cx="209523" cy="21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00952" y="2251675"/>
            <a:ext cx="209523" cy="229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20000" y="3015661"/>
            <a:ext cx="219047" cy="21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81904" y="3006111"/>
            <a:ext cx="333333" cy="21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0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39047" y="1086501"/>
            <a:ext cx="209523" cy="229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72380" y="1659009"/>
            <a:ext cx="209523" cy="229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91428" y="1659009"/>
            <a:ext cx="180952" cy="229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05714" y="2756316"/>
            <a:ext cx="3533333" cy="314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91428" y="3328824"/>
            <a:ext cx="3533334" cy="314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05714" y="3901332"/>
            <a:ext cx="3219047" cy="314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00952" y="4473840"/>
            <a:ext cx="4809523" cy="305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8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48571" y="2058574"/>
            <a:ext cx="219047" cy="162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58095" y="1991855"/>
            <a:ext cx="219047" cy="219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43809" y="2744832"/>
            <a:ext cx="380952" cy="228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91428" y="2744832"/>
            <a:ext cx="361904" cy="219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05714" y="2811551"/>
            <a:ext cx="219047" cy="162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67619" y="2744832"/>
            <a:ext cx="361904" cy="219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12915"/>
            <a:ext cx="10800000" cy="2040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white">
          <a:xfrm>
            <a:off x="4843809" y="3479890"/>
            <a:ext cx="647619" cy="30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white">
          <a:xfrm>
            <a:off x="6824761" y="3508495"/>
            <a:ext cx="657142" cy="24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6"/>
            </p:custDataLst>
          </p:nvPr>
        </p:nvSpPr>
        <p:spPr bwMode="white">
          <a:xfrm>
            <a:off x="2720000" y="4547794"/>
            <a:ext cx="628571" cy="238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4" grpId="0" bldLvl="0" animBg="1"/>
      <p:bldP spid="15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1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91428" y="3154696"/>
            <a:ext cx="561904" cy="209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91428" y="3135633"/>
            <a:ext cx="580952" cy="228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4285" y="3116570"/>
            <a:ext cx="580952" cy="276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3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86666" y="1076998"/>
            <a:ext cx="1238095" cy="267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91428" y="1706986"/>
            <a:ext cx="533333" cy="219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00952" y="2298794"/>
            <a:ext cx="371428" cy="22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81904" y="2900146"/>
            <a:ext cx="219047" cy="219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86666" y="3501499"/>
            <a:ext cx="361904" cy="219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6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05714" y="1848714"/>
            <a:ext cx="285714" cy="219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67619" y="2439543"/>
            <a:ext cx="323809" cy="304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67619" y="3039902"/>
            <a:ext cx="323809" cy="304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284670"/>
            <a:ext cx="10800000" cy="2061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0770853" y="4362914"/>
            <a:ext cx="323809" cy="305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0808948" y="4992685"/>
            <a:ext cx="276190" cy="229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0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48571" y="2029818"/>
            <a:ext cx="285714" cy="23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4285" y="3764258"/>
            <a:ext cx="247619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5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62857" y="1115011"/>
            <a:ext cx="285714" cy="2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91428" y="2306774"/>
            <a:ext cx="228571" cy="2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60615"/>
            <a:ext cx="10800000" cy="1764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739047" y="4633081"/>
            <a:ext cx="285714" cy="23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2023-12-13T17:02:21Z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