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780665"/>
            <a:ext cx="64008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828040"/>
            <a:ext cx="10255885" cy="178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71"/>
          <a:stretch>
            <a:fillRect/>
          </a:stretch>
        </p:blipFill>
        <p:spPr>
          <a:xfrm>
            <a:off x="1343660" y="2277110"/>
            <a:ext cx="10260965" cy="482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565400"/>
            <a:ext cx="8715375" cy="432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3644900"/>
            <a:ext cx="29457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41" r="-1058" b="1412"/>
          <a:stretch>
            <a:fillRect/>
          </a:stretch>
        </p:blipFill>
        <p:spPr>
          <a:xfrm>
            <a:off x="1391285" y="772795"/>
            <a:ext cx="8715375" cy="175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991360" y="4580890"/>
            <a:ext cx="29457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2135505" y="5300980"/>
            <a:ext cx="29457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2207895" y="6165215"/>
            <a:ext cx="422021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472380" y="4592717"/>
            <a:ext cx="1285714" cy="5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906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63412" y="3140000"/>
            <a:ext cx="407771" cy="4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11497" y="4115999"/>
            <a:ext cx="511713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3883" y="5092000"/>
            <a:ext cx="2110816" cy="4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5329" y="6044000"/>
            <a:ext cx="439753" cy="4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170" y="2480945"/>
            <a:ext cx="126682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190" y="3655371"/>
            <a:ext cx="1219047" cy="52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542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49847" y="3912484"/>
            <a:ext cx="371884" cy="43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358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3384" y="1544264"/>
            <a:ext cx="409523" cy="4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34285" y="2554769"/>
            <a:ext cx="409523" cy="4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939415"/>
            <a:ext cx="2577465" cy="22472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494405"/>
            <a:ext cx="3891915" cy="15392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405" y="2637155"/>
            <a:ext cx="194691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95" y="692785"/>
            <a:ext cx="8204200" cy="377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75" y="4189095"/>
            <a:ext cx="7889875" cy="2732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3175" y="4321175"/>
            <a:ext cx="7274560" cy="237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64</cp:revision>
  <dcterms:created xsi:type="dcterms:W3CDTF">2015-09-16T06:44:00Z</dcterms:created>
  <dcterms:modified xsi:type="dcterms:W3CDTF">2023-12-13T17:15:50Z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