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02" r:id="rId3"/>
    <p:sldId id="324" r:id="rId4"/>
    <p:sldId id="333" r:id="rId5"/>
    <p:sldId id="332" r:id="rId6"/>
    <p:sldId id="331" r:id="rId7"/>
    <p:sldId id="330" r:id="rId8"/>
    <p:sldId id="328" r:id="rId9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6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4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tags" Target="../tags/tag5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81785" y="2026920"/>
            <a:ext cx="9172575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991995" y="3789045"/>
            <a:ext cx="8658225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184910"/>
            <a:ext cx="7105015" cy="4487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07"/>
          <a:stretch>
            <a:fillRect/>
          </a:stretch>
        </p:blipFill>
        <p:spPr>
          <a:xfrm>
            <a:off x="7536180" y="2277110"/>
            <a:ext cx="4344035" cy="3575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939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03313" y="1448033"/>
            <a:ext cx="2389136" cy="59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34555" y="2685719"/>
            <a:ext cx="961365" cy="428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43961" y="3828198"/>
            <a:ext cx="951847" cy="428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81699" y="4980198"/>
            <a:ext cx="951847" cy="418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3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91428" y="3747578"/>
            <a:ext cx="3752380" cy="448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0190" y="4781550"/>
            <a:ext cx="9952355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39047" y="5931796"/>
            <a:ext cx="3438095" cy="495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8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9715" y="2597150"/>
            <a:ext cx="1003173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10665" y="3594100"/>
            <a:ext cx="323024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39047" y="4853857"/>
            <a:ext cx="3171428" cy="486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4205" y="852170"/>
            <a:ext cx="8257540" cy="3421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20"/>
          <a:stretch>
            <a:fillRect/>
          </a:stretch>
        </p:blipFill>
        <p:spPr>
          <a:xfrm>
            <a:off x="3575685" y="4020820"/>
            <a:ext cx="5760720" cy="2908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6080" y="755650"/>
            <a:ext cx="8578850" cy="2322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95" y="2853055"/>
            <a:ext cx="8578850" cy="3990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1405" y="3068955"/>
            <a:ext cx="8088630" cy="3670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908500"/>
            <a:ext cx="86920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34455" y="1089660"/>
            <a:ext cx="106426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60553" y="2220031"/>
            <a:ext cx="889129" cy="414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34455" y="3939540"/>
            <a:ext cx="110426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60553" y="5065517"/>
            <a:ext cx="889129" cy="414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6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43809" y="3757630"/>
            <a:ext cx="342857" cy="429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43809" y="4473117"/>
            <a:ext cx="333333" cy="429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64</cp:revision>
  <dcterms:created xsi:type="dcterms:W3CDTF">2015-09-16T06:44:00Z</dcterms:created>
  <dcterms:modified xsi:type="dcterms:W3CDTF">2023-12-14T15:56:33Z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