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0" r:id="rId9"/>
    <p:sldId id="329" r:id="rId10"/>
    <p:sldId id="327" r:id="rId11"/>
    <p:sldId id="326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2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0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4.png"/><Relationship Id="rId2" Type="http://schemas.openxmlformats.org/officeDocument/2006/relationships/tags" Target="../tags/tag4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09900" y="3014345"/>
            <a:ext cx="617220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50" y="260350"/>
            <a:ext cx="6830695" cy="3525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3481705"/>
            <a:ext cx="6831330" cy="341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3432017" y="3625353"/>
            <a:ext cx="2952380" cy="40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3359627" y="4345443"/>
            <a:ext cx="2952380" cy="40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3432017" y="4982983"/>
            <a:ext cx="2952380" cy="40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3432017" y="5641478"/>
            <a:ext cx="2952380" cy="40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8"/>
            </p:custDataLst>
          </p:nvPr>
        </p:nvSpPr>
        <p:spPr bwMode="white">
          <a:xfrm>
            <a:off x="3143727" y="6371728"/>
            <a:ext cx="2952380" cy="40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460" y="908500"/>
            <a:ext cx="79616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569335" y="4334510"/>
            <a:ext cx="72326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18325" y="4334510"/>
            <a:ext cx="47752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60922" y="5397085"/>
            <a:ext cx="1158441" cy="316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32838" y="6268109"/>
            <a:ext cx="386147" cy="30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3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43809" y="2791523"/>
            <a:ext cx="1276190" cy="42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6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158095" y="2602477"/>
            <a:ext cx="1571428" cy="42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20000" y="2602477"/>
            <a:ext cx="1571428" cy="42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29523" y="3784811"/>
            <a:ext cx="1285714" cy="42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20000" y="3784811"/>
            <a:ext cx="1257142" cy="42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29523" y="4967145"/>
            <a:ext cx="1600000" cy="42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91428" y="4967145"/>
            <a:ext cx="1600000" cy="42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722630"/>
            <a:ext cx="9182100" cy="6135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184515" y="2204720"/>
            <a:ext cx="44386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24470" y="5173980"/>
            <a:ext cx="48831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683895"/>
            <a:ext cx="9040495" cy="3162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39660" y="2132965"/>
            <a:ext cx="57277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3573145"/>
            <a:ext cx="9040495" cy="3006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2830830" y="4940935"/>
            <a:ext cx="70104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2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836745"/>
            <a:ext cx="95785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82800" y="4271010"/>
            <a:ext cx="470916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73910" y="5234940"/>
            <a:ext cx="391668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08200" y="5965825"/>
            <a:ext cx="743394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29385" y="3380105"/>
            <a:ext cx="491172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29385" y="4395470"/>
            <a:ext cx="463042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65580" y="5384165"/>
            <a:ext cx="779907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2023-12-13T17:13:29Z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