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4" r:id="rId5"/>
    <p:sldId id="343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0" r:id="rId17"/>
    <p:sldId id="329" r:id="rId18"/>
    <p:sldId id="328" r:id="rId19"/>
    <p:sldId id="327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8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7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tags" Target="../tags/tag12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image" Target="../media/image25.png"/><Relationship Id="rId2" Type="http://schemas.openxmlformats.org/officeDocument/2006/relationships/tags" Target="../tags/tag13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7.png"/><Relationship Id="rId2" Type="http://schemas.openxmlformats.org/officeDocument/2006/relationships/tags" Target="../tags/tag6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76095" y="2853055"/>
            <a:ext cx="9064625" cy="1006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3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48571" y="2746329"/>
            <a:ext cx="542857" cy="190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48571" y="2746329"/>
            <a:ext cx="533333" cy="190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00952" y="2746329"/>
            <a:ext cx="533333" cy="190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62857" y="2746329"/>
            <a:ext cx="533333" cy="190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24761" y="3490403"/>
            <a:ext cx="533333" cy="190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10476" y="3499942"/>
            <a:ext cx="676190" cy="190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53333" y="3480863"/>
            <a:ext cx="542857" cy="200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7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81904" y="1544760"/>
            <a:ext cx="1952380" cy="305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81904" y="1544760"/>
            <a:ext cx="1942857" cy="305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39047" y="2088882"/>
            <a:ext cx="847619" cy="23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10476" y="2088882"/>
            <a:ext cx="1000000" cy="23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80945" y="3081655"/>
            <a:ext cx="73088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15238" y="3253494"/>
            <a:ext cx="523809" cy="23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86666" y="3253494"/>
            <a:ext cx="847619" cy="23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639695" y="3861435"/>
            <a:ext cx="73088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white">
          <a:xfrm>
            <a:off x="5755005" y="3855085"/>
            <a:ext cx="73088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white">
          <a:xfrm>
            <a:off x="8688070" y="3789045"/>
            <a:ext cx="73088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0" grpId="0" animBg="1"/>
      <p:bldP spid="11" grpId="0" animBg="1"/>
      <p:bldP spid="2" grpId="0" bldLvl="0" animBg="1"/>
      <p:bldP spid="18" grpId="0" bldLvl="0" animBg="1"/>
      <p:bldP spid="1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12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15238" y="1632663"/>
            <a:ext cx="847619" cy="239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67619" y="1632663"/>
            <a:ext cx="847619" cy="239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00952" y="2140130"/>
            <a:ext cx="1000000" cy="239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29523" y="2140130"/>
            <a:ext cx="695238" cy="239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3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01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991"/>
          <a:stretch>
            <a:fillRect/>
          </a:stretch>
        </p:blipFill>
        <p:spPr>
          <a:xfrm>
            <a:off x="2711450" y="2060575"/>
            <a:ext cx="7561035" cy="4018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7305" y="1917065"/>
            <a:ext cx="7676515" cy="4233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12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1428" y="1210402"/>
            <a:ext cx="342857" cy="171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67619" y="1172258"/>
            <a:ext cx="361904" cy="247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15238" y="1782568"/>
            <a:ext cx="400000" cy="238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67619" y="2383342"/>
            <a:ext cx="219047" cy="238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91428" y="2774322"/>
            <a:ext cx="390476" cy="247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2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9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2155" y="1917065"/>
            <a:ext cx="8475980" cy="3575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9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48571" y="1735453"/>
            <a:ext cx="5590476" cy="28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8571" y="3481854"/>
            <a:ext cx="6200000" cy="28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25" y="4364805"/>
            <a:ext cx="10800000" cy="2347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158240" y="4876165"/>
            <a:ext cx="935736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139048" y="5634158"/>
            <a:ext cx="9285714" cy="24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167765" y="6021705"/>
            <a:ext cx="958850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7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53333" y="1725308"/>
            <a:ext cx="638095" cy="295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81904" y="1734843"/>
            <a:ext cx="638096" cy="295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62655" y="2306955"/>
            <a:ext cx="459105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81904" y="2306976"/>
            <a:ext cx="685714" cy="276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77142" y="2306976"/>
            <a:ext cx="780953" cy="276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96390" y="2814955"/>
            <a:ext cx="647700" cy="29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58095" y="2869573"/>
            <a:ext cx="676190" cy="257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58095" y="2869573"/>
            <a:ext cx="1285714" cy="257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34285" y="3451242"/>
            <a:ext cx="1057142" cy="238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77142" y="4004303"/>
            <a:ext cx="1085714" cy="247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415238" y="4576436"/>
            <a:ext cx="209523" cy="219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815238" y="4576436"/>
            <a:ext cx="209523" cy="219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  <p:bldP spid="9" grpId="0" bldLvl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1365"/>
            <a:ext cx="10800000" cy="3635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29245" y="1974215"/>
            <a:ext cx="311150" cy="103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53355" y="2622550"/>
            <a:ext cx="335280" cy="142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86905" y="2968625"/>
            <a:ext cx="1139825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24761" y="3653466"/>
            <a:ext cx="676190" cy="295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72380" y="3701179"/>
            <a:ext cx="352380" cy="219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091428" y="4254649"/>
            <a:ext cx="847619" cy="24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/>
          <p:cNvSpPr/>
          <p:nvPr>
            <p:custDataLst>
              <p:tags r:id="rId2"/>
            </p:custDataLst>
          </p:nvPr>
        </p:nvSpPr>
        <p:spPr bwMode="white">
          <a:xfrm>
            <a:off x="1919605" y="1844040"/>
            <a:ext cx="373380" cy="34480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椭圆 12"/>
          <p:cNvSpPr/>
          <p:nvPr>
            <p:custDataLst>
              <p:tags r:id="rId3"/>
            </p:custDataLst>
          </p:nvPr>
        </p:nvSpPr>
        <p:spPr bwMode="white">
          <a:xfrm>
            <a:off x="4584065" y="1844675"/>
            <a:ext cx="373380" cy="34480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椭圆 13"/>
          <p:cNvSpPr/>
          <p:nvPr>
            <p:custDataLst>
              <p:tags r:id="rId4"/>
            </p:custDataLst>
          </p:nvPr>
        </p:nvSpPr>
        <p:spPr bwMode="white">
          <a:xfrm>
            <a:off x="8688070" y="2493010"/>
            <a:ext cx="373380" cy="34480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椭圆 14"/>
          <p:cNvSpPr/>
          <p:nvPr>
            <p:custDataLst>
              <p:tags r:id="rId5"/>
            </p:custDataLst>
          </p:nvPr>
        </p:nvSpPr>
        <p:spPr bwMode="white">
          <a:xfrm>
            <a:off x="2225040" y="2493010"/>
            <a:ext cx="373380" cy="34480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0" grpId="0" animBg="1"/>
      <p:bldP spid="11" grpId="0" animBg="1"/>
      <p:bldP spid="12" grpId="0" animBg="1"/>
      <p:bldP spid="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92600"/>
            <a:ext cx="10800000" cy="5066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85711" y="2028296"/>
            <a:ext cx="209523" cy="21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09520" y="3144557"/>
            <a:ext cx="514285" cy="228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80949" y="5386619"/>
            <a:ext cx="380952" cy="228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5660840"/>
            <a:ext cx="10800000" cy="1195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2108200" y="5777230"/>
            <a:ext cx="410845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7689215" y="5777230"/>
            <a:ext cx="383540" cy="27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5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39047" y="2222442"/>
            <a:ext cx="1019047" cy="24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20000" y="2222442"/>
            <a:ext cx="695238" cy="24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86666" y="3320159"/>
            <a:ext cx="1028571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53333" y="3320159"/>
            <a:ext cx="714285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8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05714" y="1705740"/>
            <a:ext cx="285714" cy="219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05714" y="2248898"/>
            <a:ext cx="285714" cy="219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15238" y="2792057"/>
            <a:ext cx="276190" cy="228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67619" y="3478152"/>
            <a:ext cx="323809" cy="295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67619" y="4202363"/>
            <a:ext cx="323809" cy="295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4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39047" y="1649766"/>
            <a:ext cx="285715" cy="23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62857" y="3282132"/>
            <a:ext cx="285714" cy="23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7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96190" y="1105417"/>
            <a:ext cx="238095" cy="238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24761" y="2191812"/>
            <a:ext cx="247619" cy="238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00952" y="3830936"/>
            <a:ext cx="285714" cy="238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4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91428" y="2316234"/>
            <a:ext cx="685714" cy="2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05714" y="2316234"/>
            <a:ext cx="695238" cy="2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48571" y="2859648"/>
            <a:ext cx="990476" cy="2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15238" y="2859648"/>
            <a:ext cx="685714" cy="2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64</cp:revision>
  <dcterms:created xsi:type="dcterms:W3CDTF">2015-09-16T06:44:00Z</dcterms:created>
  <dcterms:modified xsi:type="dcterms:W3CDTF">2023-12-13T17:06:25Z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