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2130" y="2636520"/>
            <a:ext cx="69818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60"/>
          <a:stretch>
            <a:fillRect/>
          </a:stretch>
        </p:blipFill>
        <p:spPr>
          <a:xfrm>
            <a:off x="2711450" y="1484630"/>
            <a:ext cx="8568780" cy="3174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73264" y="1856241"/>
            <a:ext cx="4866666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73264" y="2904898"/>
            <a:ext cx="4866666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73350" y="3924935"/>
            <a:ext cx="87839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580" y="684530"/>
            <a:ext cx="6876415" cy="43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725670"/>
            <a:ext cx="8147685" cy="21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127760" y="4796790"/>
            <a:ext cx="87839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343660" y="5516880"/>
            <a:ext cx="39604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271905" y="6381115"/>
            <a:ext cx="87839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white">
          <a:xfrm>
            <a:off x="5448300" y="5504815"/>
            <a:ext cx="396049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11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756285"/>
            <a:ext cx="8126730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2939415"/>
            <a:ext cx="8126730" cy="3990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584237" y="3357362"/>
            <a:ext cx="1266666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688070" y="3285490"/>
            <a:ext cx="10534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871892" y="4705467"/>
            <a:ext cx="1266666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8976360" y="4509135"/>
            <a:ext cx="96456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5087620" y="5805805"/>
            <a:ext cx="130302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9048750" y="5805805"/>
            <a:ext cx="130302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1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35470" y="1245235"/>
            <a:ext cx="95694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2705" y="3068955"/>
            <a:ext cx="71945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78780" y="4536440"/>
            <a:ext cx="319659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12158" y="5858745"/>
            <a:ext cx="177096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825" y="836745"/>
            <a:ext cx="93986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9935" y="1004570"/>
            <a:ext cx="11290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7054" y="2114900"/>
            <a:ext cx="1118885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4176" y="4081932"/>
            <a:ext cx="1110596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33105" y="4937125"/>
            <a:ext cx="15462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8467" y="6048964"/>
            <a:ext cx="837091" cy="39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967619" y="2917756"/>
            <a:ext cx="1428571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3333" y="2917756"/>
            <a:ext cx="1171428" cy="4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3789045"/>
            <a:ext cx="4721860" cy="2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6744335" y="3789045"/>
            <a:ext cx="4721860" cy="2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570" y="628465"/>
            <a:ext cx="10800000" cy="472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02284" y="2774816"/>
            <a:ext cx="619047" cy="45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2760" y="2784355"/>
            <a:ext cx="628571" cy="4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5405" y="4444365"/>
            <a:ext cx="5981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5040" y="4444365"/>
            <a:ext cx="5937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3" b="21920"/>
          <a:stretch>
            <a:fillRect/>
          </a:stretch>
        </p:blipFill>
        <p:spPr>
          <a:xfrm>
            <a:off x="2207260" y="5516880"/>
            <a:ext cx="9649460" cy="13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椭圆 10"/>
          <p:cNvSpPr/>
          <p:nvPr>
            <p:custDataLst>
              <p:tags r:id="rId4"/>
            </p:custDataLst>
          </p:nvPr>
        </p:nvSpPr>
        <p:spPr bwMode="white">
          <a:xfrm>
            <a:off x="4054475" y="5902325"/>
            <a:ext cx="713105" cy="5949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8493125" y="6107430"/>
            <a:ext cx="60960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847850" y="980440"/>
            <a:ext cx="9217115" cy="565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90850" y="3535045"/>
            <a:ext cx="589089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90850" y="4496435"/>
            <a:ext cx="463042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90850" y="5427345"/>
            <a:ext cx="404431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052645"/>
            <a:ext cx="10800000" cy="43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3412490"/>
            <a:ext cx="452310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315" y="4501515"/>
            <a:ext cx="29800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