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4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8.xml"/><Relationship Id="rId6" Type="http://schemas.openxmlformats.org/officeDocument/2006/relationships/image" Target="../media/image13.png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12.png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3.png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03550" y="2215515"/>
            <a:ext cx="6094095" cy="13506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423795" y="3716655"/>
            <a:ext cx="733806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980" y="972000"/>
            <a:ext cx="98103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31435" y="3301984"/>
            <a:ext cx="2924070" cy="372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46974" y="4263428"/>
            <a:ext cx="1929194" cy="34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47290" y="5207635"/>
            <a:ext cx="266954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21255" y="6116955"/>
            <a:ext cx="405320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1097730"/>
            <a:ext cx="9550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840760" y="4142180"/>
            <a:ext cx="606351" cy="37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47981" y="5095153"/>
            <a:ext cx="496871" cy="421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71270" y="6098725"/>
            <a:ext cx="1684309" cy="43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125" y="972000"/>
            <a:ext cx="93643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21857" y="3211540"/>
            <a:ext cx="1090032" cy="371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94365" y="4194955"/>
            <a:ext cx="1362541" cy="371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24575" y="5170106"/>
            <a:ext cx="842298" cy="371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32833" y="6153520"/>
            <a:ext cx="561532" cy="371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836110"/>
            <a:ext cx="9550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453422" y="2598686"/>
            <a:ext cx="1650623" cy="320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00000" y="2598686"/>
            <a:ext cx="1650623" cy="320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470785" y="3509010"/>
            <a:ext cx="4191635" cy="308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>
            <p:custDataLst>
              <p:tags r:id="rId3"/>
            </p:custDataLst>
          </p:nvPr>
        </p:nvSpPr>
        <p:spPr bwMode="white">
          <a:xfrm>
            <a:off x="6831330" y="3364865"/>
            <a:ext cx="4191635" cy="308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2" grpId="0" bldLvl="0" animBg="1"/>
      <p:bldP spid="4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764355"/>
            <a:ext cx="90669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446542" y="3428355"/>
            <a:ext cx="3142238" cy="33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64122" y="3412355"/>
            <a:ext cx="3150234" cy="35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46542" y="4308355"/>
            <a:ext cx="3589987" cy="3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64122" y="4284355"/>
            <a:ext cx="3605978" cy="34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46542" y="5196355"/>
            <a:ext cx="2238745" cy="3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64122" y="5164355"/>
            <a:ext cx="2246740" cy="34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46542" y="6076355"/>
            <a:ext cx="1335251" cy="3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764122" y="6076355"/>
            <a:ext cx="1351242" cy="3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6"/>
          <a:stretch>
            <a:fillRect/>
          </a:stretch>
        </p:blipFill>
        <p:spPr>
          <a:xfrm>
            <a:off x="1415415" y="980440"/>
            <a:ext cx="10369640" cy="4337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229" y="2324487"/>
            <a:ext cx="3733333" cy="40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24848" y="2324487"/>
            <a:ext cx="4028571" cy="40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229" y="3373179"/>
            <a:ext cx="2714285" cy="381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24848" y="3373179"/>
            <a:ext cx="2133333" cy="381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229" y="4431404"/>
            <a:ext cx="1904761" cy="36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24848" y="4431404"/>
            <a:ext cx="1600000" cy="36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836930"/>
            <a:ext cx="10078720" cy="624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446020" y="4375785"/>
            <a:ext cx="447992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21890" y="5048250"/>
            <a:ext cx="258889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46020" y="5916930"/>
            <a:ext cx="5337810" cy="896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8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721"/>
          <a:stretch>
            <a:fillRect/>
          </a:stretch>
        </p:blipFill>
        <p:spPr>
          <a:xfrm>
            <a:off x="767080" y="4077335"/>
            <a:ext cx="10800080" cy="2016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5663565" y="5445125"/>
            <a:ext cx="5778500" cy="97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4188" b="42732"/>
          <a:stretch>
            <a:fillRect/>
          </a:stretch>
        </p:blipFill>
        <p:spPr>
          <a:xfrm>
            <a:off x="3503930" y="4815205"/>
            <a:ext cx="3569970" cy="19977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60064" r="1350" b="825"/>
          <a:stretch>
            <a:fillRect/>
          </a:stretch>
        </p:blipFill>
        <p:spPr>
          <a:xfrm>
            <a:off x="7032625" y="5269230"/>
            <a:ext cx="3521710" cy="1471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70"/>
          <a:stretch>
            <a:fillRect/>
          </a:stretch>
        </p:blipFill>
        <p:spPr>
          <a:xfrm>
            <a:off x="839470" y="908870"/>
            <a:ext cx="10800080" cy="5294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063115" y="1124585"/>
            <a:ext cx="384937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white">
          <a:xfrm>
            <a:off x="1127125" y="2214880"/>
            <a:ext cx="3849370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white">
          <a:xfrm>
            <a:off x="1199515" y="3213100"/>
            <a:ext cx="384937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5"/>
            </p:custDataLst>
          </p:nvPr>
        </p:nvSpPr>
        <p:spPr bwMode="white">
          <a:xfrm>
            <a:off x="1487170" y="4149090"/>
            <a:ext cx="4608830" cy="192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600190" y="692785"/>
            <a:ext cx="4890770" cy="5154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2023-12-14T02:09:00Z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