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02" r:id="rId3"/>
    <p:sldId id="324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3932555"/>
            <a:ext cx="9983470" cy="784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2040" y="2348865"/>
            <a:ext cx="72485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9047" y="4605446"/>
            <a:ext cx="1409523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142" y="4605446"/>
            <a:ext cx="1409523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714" y="4605446"/>
            <a:ext cx="1409523" cy="36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4605446"/>
            <a:ext cx="1704761" cy="46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3270250"/>
            <a:ext cx="547243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1904" y="4486489"/>
            <a:ext cx="7371428" cy="4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0190" y="5085715"/>
            <a:ext cx="503809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944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3333" y="2794926"/>
            <a:ext cx="571428" cy="35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2794926"/>
            <a:ext cx="571428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571" y="2794926"/>
            <a:ext cx="580952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2794926"/>
            <a:ext cx="695239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476" y="2794926"/>
            <a:ext cx="847618" cy="36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904" y="2670002"/>
            <a:ext cx="980952" cy="42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5369635"/>
            <a:ext cx="1323809" cy="41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800000" cy="494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73039" y="2668995"/>
            <a:ext cx="647619" cy="4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4468" y="3994177"/>
            <a:ext cx="666666" cy="4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883224"/>
            <a:ext cx="2704761" cy="47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92600"/>
            <a:ext cx="9855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4976" y="2354473"/>
            <a:ext cx="608355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8567" y="3520394"/>
            <a:ext cx="599663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8526" y="5834835"/>
            <a:ext cx="1755537" cy="44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980255"/>
            <a:ext cx="8853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06401" y="3270187"/>
            <a:ext cx="390380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6401" y="5138084"/>
            <a:ext cx="398188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6401" y="6075940"/>
            <a:ext cx="390380" cy="35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6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707520" y="3852000"/>
            <a:ext cx="1596672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9211" y="4966838"/>
            <a:ext cx="1986557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63</cp:revision>
  <dcterms:created xsi:type="dcterms:W3CDTF">2015-09-16T06:44:00Z</dcterms:created>
  <dcterms:modified xsi:type="dcterms:W3CDTF">2023-12-13T17:13:32Z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