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0045" y="2547620"/>
            <a:ext cx="6391275" cy="1762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549275"/>
            <a:ext cx="8225155" cy="6429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1"/>
          <a:stretch>
            <a:fillRect/>
          </a:stretch>
        </p:blipFill>
        <p:spPr>
          <a:xfrm>
            <a:off x="3143885" y="980440"/>
            <a:ext cx="7488645" cy="437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83840" y="1052830"/>
            <a:ext cx="2207260" cy="159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5520055" y="1268730"/>
            <a:ext cx="2207260" cy="159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2999740" y="2863850"/>
            <a:ext cx="410464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7392035" y="2924810"/>
            <a:ext cx="410464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2999740" y="4077335"/>
            <a:ext cx="6121400" cy="13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551180"/>
            <a:ext cx="8672830" cy="630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138545" y="4301490"/>
            <a:ext cx="915670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5530" y="5738495"/>
            <a:ext cx="923925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1"/>
          <a:stretch>
            <a:fillRect/>
          </a:stretch>
        </p:blipFill>
        <p:spPr>
          <a:xfrm>
            <a:off x="2279650" y="972185"/>
            <a:ext cx="7488645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7760" y="1553845"/>
            <a:ext cx="70167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87620" y="3140710"/>
            <a:ext cx="934720" cy="145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5737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5162" y="1204101"/>
            <a:ext cx="54876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8222" y="1508148"/>
            <a:ext cx="54876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137" y="1820640"/>
            <a:ext cx="574088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2940" y="5356225"/>
            <a:ext cx="1036955" cy="126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3690" y="5511165"/>
            <a:ext cx="669925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3368781"/>
            <a:ext cx="342857" cy="41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70" y="612775"/>
            <a:ext cx="7624445" cy="284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213100"/>
            <a:ext cx="7624445" cy="3829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b="27790"/>
          <a:stretch>
            <a:fillRect/>
          </a:stretch>
        </p:blipFill>
        <p:spPr>
          <a:xfrm>
            <a:off x="3215640" y="4364990"/>
            <a:ext cx="6957695" cy="122428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215640" y="5589270"/>
            <a:ext cx="4106545" cy="1160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15238" y="3259764"/>
            <a:ext cx="619047" cy="44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3250232"/>
            <a:ext cx="609523" cy="4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67495" y="3383915"/>
            <a:ext cx="58928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5238" y="5137638"/>
            <a:ext cx="609523" cy="4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72380" y="5137638"/>
            <a:ext cx="628571" cy="4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6995" y="5199380"/>
            <a:ext cx="61976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1" grpId="0" animBg="1"/>
      <p:bldP spid="1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40" y="1048200"/>
            <a:ext cx="8175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1120" y="1017270"/>
            <a:ext cx="33870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1120" y="1918335"/>
            <a:ext cx="344805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05100" y="3317875"/>
            <a:ext cx="427926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11120" y="4284345"/>
            <a:ext cx="7430135" cy="123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733675" y="5686425"/>
            <a:ext cx="710374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504305" y="1993265"/>
            <a:ext cx="344805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6888480" y="3284855"/>
            <a:ext cx="427926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  <p:bldP spid="26" grpId="0" bldLvl="0" animBg="1"/>
      <p:bldP spid="31" grpId="0" bldLvl="0" animBg="1"/>
      <p:bldP spid="2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