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1200" y="2890520"/>
            <a:ext cx="8848725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052645"/>
            <a:ext cx="10800000" cy="4127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1365"/>
            <a:ext cx="10800000" cy="429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5474" y="1495435"/>
            <a:ext cx="3266666" cy="4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474" y="2534049"/>
            <a:ext cx="3266666" cy="4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5560" y="3572510"/>
            <a:ext cx="1015301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05474" y="4601747"/>
            <a:ext cx="847619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685165"/>
            <a:ext cx="7854950" cy="227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2780665"/>
            <a:ext cx="7854950" cy="415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503035" y="3717290"/>
            <a:ext cx="3797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431280" y="4364990"/>
            <a:ext cx="3797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4846955" y="5013325"/>
            <a:ext cx="3797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4991100" y="5589270"/>
            <a:ext cx="37973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7295515" y="5229225"/>
            <a:ext cx="26219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72380" y="1659092"/>
            <a:ext cx="2485714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24761" y="3128707"/>
            <a:ext cx="333333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3138250"/>
            <a:ext cx="333333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775" y="980255"/>
            <a:ext cx="978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2980" y="2405142"/>
            <a:ext cx="267362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7106" y="3044183"/>
            <a:ext cx="310485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437" y="3968201"/>
            <a:ext cx="310485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1813" y="4607241"/>
            <a:ext cx="319110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82216" y="5522623"/>
            <a:ext cx="301861" cy="38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2216" y="6170299"/>
            <a:ext cx="310485" cy="37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1428" y="1353305"/>
            <a:ext cx="342858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1696480"/>
            <a:ext cx="333333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952" y="2058720"/>
            <a:ext cx="333333" cy="42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5714" y="3421886"/>
            <a:ext cx="352380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7619" y="4804118"/>
            <a:ext cx="600000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67619" y="5500000"/>
            <a:ext cx="628571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90244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068845" y="2326356"/>
            <a:ext cx="270574" cy="31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5108" y="2326356"/>
            <a:ext cx="270574" cy="31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76803" y="2884033"/>
            <a:ext cx="262616" cy="31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5108" y="2884033"/>
            <a:ext cx="262616" cy="31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57432" y="4031253"/>
            <a:ext cx="270574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57432" y="4596896"/>
            <a:ext cx="270574" cy="31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08827" y="5744116"/>
            <a:ext cx="294448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0660" y="6325692"/>
            <a:ext cx="270574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836745"/>
            <a:ext cx="855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58960" y="4966129"/>
            <a:ext cx="2784355" cy="30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66340" y="5645785"/>
            <a:ext cx="475678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10665" y="3624580"/>
            <a:ext cx="6021705" cy="121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