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9740" y="3038475"/>
            <a:ext cx="644842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1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3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9695" y="3125470"/>
            <a:ext cx="850836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1270" y="4182745"/>
            <a:ext cx="343408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69695" y="5805805"/>
            <a:ext cx="807720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459105"/>
            <a:ext cx="8501380" cy="276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3058160"/>
            <a:ext cx="8501380" cy="390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5231765" y="3284855"/>
            <a:ext cx="99885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5591810" y="4220845"/>
            <a:ext cx="120015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4827270" y="6093460"/>
            <a:ext cx="103886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7536180" y="6165215"/>
            <a:ext cx="128587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980255"/>
            <a:ext cx="102077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4370" y="2294890"/>
            <a:ext cx="137477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0445" y="3603353"/>
            <a:ext cx="1503263" cy="42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42025" y="4596765"/>
            <a:ext cx="104521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3393" y="5892931"/>
            <a:ext cx="1215212" cy="42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0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5714" y="2505632"/>
            <a:ext cx="1590476" cy="4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333" y="3715391"/>
            <a:ext cx="952380" cy="4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6930" y="4827270"/>
            <a:ext cx="138430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835" y="836745"/>
            <a:ext cx="9066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6915" y="1324610"/>
            <a:ext cx="2280920" cy="111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89145" y="2803525"/>
            <a:ext cx="2570480" cy="11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55697" y="4668745"/>
            <a:ext cx="815542" cy="39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31710" y="5247640"/>
            <a:ext cx="99758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4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310476" y="3012824"/>
            <a:ext cx="971428" cy="4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20000" y="3012824"/>
            <a:ext cx="1276190" cy="4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77142" y="4223968"/>
            <a:ext cx="1142857" cy="4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19895" y="4053205"/>
            <a:ext cx="131635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24761" y="5435112"/>
            <a:ext cx="961904" cy="44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62857" y="5435112"/>
            <a:ext cx="619046" cy="41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bldLvl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8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671869" y="3797660"/>
            <a:ext cx="1385386" cy="42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79182" y="3797660"/>
            <a:ext cx="1638921" cy="42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34856" y="4866339"/>
            <a:ext cx="1521208" cy="43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97688" y="4866339"/>
            <a:ext cx="1530264" cy="43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62985" y="5825490"/>
            <a:ext cx="197548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06743" y="5944075"/>
            <a:ext cx="1521208" cy="42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bldLvl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980890"/>
            <a:ext cx="91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517075" y="2760665"/>
            <a:ext cx="1091428" cy="38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09990" y="2600960"/>
            <a:ext cx="96774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83868" y="4313923"/>
            <a:ext cx="1350137" cy="38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76821" y="4313923"/>
            <a:ext cx="1075259" cy="38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83868" y="5883361"/>
            <a:ext cx="816550" cy="38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76821" y="5883361"/>
            <a:ext cx="1075259" cy="38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6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36975" y="3715385"/>
            <a:ext cx="1221740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8030" y="3644900"/>
            <a:ext cx="1323340" cy="116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791585" y="4940935"/>
            <a:ext cx="1586865" cy="162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7464425" y="5085080"/>
            <a:ext cx="1586865" cy="162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2023-12-14T01:59:14Z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