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8145" y="2614295"/>
            <a:ext cx="6315075" cy="1628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5"/>
          <a:stretch>
            <a:fillRect/>
          </a:stretch>
        </p:blipFill>
        <p:spPr>
          <a:xfrm>
            <a:off x="2711450" y="908685"/>
            <a:ext cx="7200990" cy="433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3264" y="2548272"/>
            <a:ext cx="4552380" cy="41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264" y="3663699"/>
            <a:ext cx="2714285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3264" y="4769592"/>
            <a:ext cx="1904761" cy="371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980255"/>
            <a:ext cx="8930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204210" y="5148580"/>
            <a:ext cx="51625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72000"/>
            <a:ext cx="8497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8485" y="2262000"/>
            <a:ext cx="32220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8348" y="4137000"/>
            <a:ext cx="32220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659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419" y="1190852"/>
            <a:ext cx="375999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0413" y="4720264"/>
            <a:ext cx="366599" cy="43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5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07390" y="3920031"/>
            <a:ext cx="3561203" cy="39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2817" y="3920031"/>
            <a:ext cx="3307479" cy="45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7390" y="4963181"/>
            <a:ext cx="2537244" cy="39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2817" y="4981322"/>
            <a:ext cx="2283520" cy="3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07390" y="6042614"/>
            <a:ext cx="1504223" cy="34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72817" y="6042614"/>
            <a:ext cx="1513285" cy="34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2000"/>
            <a:ext cx="10800000" cy="4253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229" y="2526644"/>
            <a:ext cx="3457142" cy="47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658" y="2526644"/>
            <a:ext cx="3466666" cy="47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229" y="3671167"/>
            <a:ext cx="2447619" cy="38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8658" y="3671167"/>
            <a:ext cx="2390476" cy="38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229" y="4825228"/>
            <a:ext cx="1628571" cy="36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8658" y="4825228"/>
            <a:ext cx="1590476" cy="36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370" y="685165"/>
            <a:ext cx="8479790" cy="3805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220845"/>
            <a:ext cx="8479790" cy="312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783754" y="4653259"/>
            <a:ext cx="3457142" cy="47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783840" y="5445760"/>
            <a:ext cx="419798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2855595" y="6309360"/>
            <a:ext cx="66763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5" y="684530"/>
            <a:ext cx="8413750" cy="396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364990"/>
            <a:ext cx="8413750" cy="308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783840" y="4653280"/>
            <a:ext cx="37445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2910840" y="5398135"/>
            <a:ext cx="408940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2927350" y="6275705"/>
            <a:ext cx="473646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723265"/>
            <a:ext cx="8608695" cy="614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168650" y="4363720"/>
            <a:ext cx="385000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68650" y="5196205"/>
            <a:ext cx="205803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68650" y="6093460"/>
            <a:ext cx="135826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759825" y="2421255"/>
            <a:ext cx="2068830" cy="259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62</cp:revision>
  <dcterms:created xsi:type="dcterms:W3CDTF">2015-09-16T06:44:00Z</dcterms:created>
  <dcterms:modified xsi:type="dcterms:W3CDTF">2023-12-12T06:36:11Z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