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3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7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61770" y="2943225"/>
            <a:ext cx="9267825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805" y="862780"/>
            <a:ext cx="96626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19721" y="1434513"/>
            <a:ext cx="3885503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19605" y="2371090"/>
            <a:ext cx="3000375" cy="133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19605" y="4038600"/>
            <a:ext cx="8731885" cy="112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919605" y="5256530"/>
            <a:ext cx="9732010" cy="1229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681470" y="862965"/>
            <a:ext cx="3000375" cy="133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3"/>
            </p:custDataLst>
          </p:nvPr>
        </p:nvSpPr>
        <p:spPr bwMode="white">
          <a:xfrm>
            <a:off x="6465570" y="2455545"/>
            <a:ext cx="3000375" cy="133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21" grpId="0" bldLvl="0" animBg="1"/>
      <p:bldP spid="26" grpId="0" bldLvl="0" animBg="1"/>
      <p:bldP spid="2" grpId="0" bldLvl="0" animBg="1"/>
      <p:bldP spid="2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35" y="908500"/>
            <a:ext cx="10800000" cy="5165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514363" y="4597080"/>
            <a:ext cx="342857" cy="419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14363" y="4949735"/>
            <a:ext cx="628571" cy="428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04839" y="5302390"/>
            <a:ext cx="352380" cy="419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25" y="972000"/>
            <a:ext cx="90883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46067" y="2231498"/>
            <a:ext cx="288517" cy="361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54082" y="2825147"/>
            <a:ext cx="280503" cy="35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89910" y="5681345"/>
            <a:ext cx="593725" cy="1051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750" y="836745"/>
            <a:ext cx="71492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24898" y="3398146"/>
            <a:ext cx="220655" cy="27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24898" y="3865003"/>
            <a:ext cx="226959" cy="27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96447" y="5770282"/>
            <a:ext cx="195437" cy="271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83838" y="6230830"/>
            <a:ext cx="220655" cy="27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360" y="549275"/>
            <a:ext cx="8992870" cy="4119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940" y="4292600"/>
            <a:ext cx="8991600" cy="293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2351405" y="4653280"/>
            <a:ext cx="4602480" cy="80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2495550" y="5805805"/>
            <a:ext cx="7821295" cy="1052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72000"/>
            <a:ext cx="9723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92346" y="3332655"/>
            <a:ext cx="3138316" cy="36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84045" y="4169410"/>
            <a:ext cx="4279265" cy="1134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18335" y="5760720"/>
            <a:ext cx="9220200" cy="93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0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73"/>
          <a:stretch>
            <a:fillRect/>
          </a:stretch>
        </p:blipFill>
        <p:spPr>
          <a:xfrm>
            <a:off x="1813560" y="997585"/>
            <a:ext cx="10079355" cy="5347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775460" y="1153795"/>
            <a:ext cx="4039870" cy="1076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75374" y="2856154"/>
            <a:ext cx="3038095" cy="371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75460" y="3889375"/>
            <a:ext cx="10117455" cy="122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775460" y="5265420"/>
            <a:ext cx="624205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1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692600"/>
            <a:ext cx="105063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65</cp:revision>
  <dcterms:created xsi:type="dcterms:W3CDTF">2015-09-16T06:44:00Z</dcterms:created>
  <dcterms:modified xsi:type="dcterms:W3CDTF">2023-12-14T02:00:59Z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