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42870" y="3023870"/>
            <a:ext cx="69056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9638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72000"/>
            <a:ext cx="9519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41792" y="4414565"/>
            <a:ext cx="8444818" cy="44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41805" y="5287645"/>
            <a:ext cx="210375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41805" y="6144260"/>
            <a:ext cx="422465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935730" y="5229225"/>
            <a:ext cx="680085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7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05" y="980255"/>
            <a:ext cx="90990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389745" y="4105275"/>
            <a:ext cx="189293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62193" y="5125526"/>
            <a:ext cx="922741" cy="49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68215" y="5125720"/>
            <a:ext cx="269113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04275" y="5125720"/>
            <a:ext cx="214439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714050" y="6137744"/>
            <a:ext cx="441311" cy="49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4" grpId="0" bldLvl="0" animBg="1"/>
      <p:bldP spid="18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4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8964" y="1432438"/>
            <a:ext cx="1218440" cy="55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899" y="3779774"/>
            <a:ext cx="559580" cy="45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5560" y="3743661"/>
            <a:ext cx="577631" cy="50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9323" y="4863159"/>
            <a:ext cx="1065007" cy="559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68290" y="5983605"/>
            <a:ext cx="144780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908500"/>
            <a:ext cx="84044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980255"/>
            <a:ext cx="9398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8686" y="2748093"/>
            <a:ext cx="2196329" cy="50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5938" y="2748093"/>
            <a:ext cx="2196329" cy="50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697" y="5586595"/>
            <a:ext cx="1102308" cy="50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2433" y="5586595"/>
            <a:ext cx="2743340" cy="50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4"/>
          <a:stretch>
            <a:fillRect/>
          </a:stretch>
        </p:blipFill>
        <p:spPr>
          <a:xfrm>
            <a:off x="4295775" y="1124585"/>
            <a:ext cx="4584155" cy="3309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9494" y="3060456"/>
            <a:ext cx="1276190" cy="58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499995"/>
            <a:ext cx="3861435" cy="27813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2349500"/>
            <a:ext cx="3990975" cy="302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35" y="1043755"/>
            <a:ext cx="10800000" cy="322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124585"/>
            <a:ext cx="4074160" cy="25349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535" y="1412240"/>
            <a:ext cx="4711065" cy="224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5" y="764355"/>
            <a:ext cx="802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89277" y="3856640"/>
            <a:ext cx="2192962" cy="30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00203" y="4613789"/>
            <a:ext cx="1386518" cy="26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00203" y="5307254"/>
            <a:ext cx="1344074" cy="33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78810" y="6021705"/>
            <a:ext cx="451866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