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28875" y="2886075"/>
            <a:ext cx="7334250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51"/>
          <a:stretch>
            <a:fillRect/>
          </a:stretch>
        </p:blipFill>
        <p:spPr>
          <a:xfrm>
            <a:off x="2030095" y="1225550"/>
            <a:ext cx="9250135" cy="459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991995" y="1268095"/>
            <a:ext cx="3766820" cy="132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81725" y="946150"/>
            <a:ext cx="3986530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91995" y="4725035"/>
            <a:ext cx="418973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33575" y="2688590"/>
            <a:ext cx="3986530" cy="174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3"/>
            </p:custDataLst>
          </p:nvPr>
        </p:nvSpPr>
        <p:spPr bwMode="white">
          <a:xfrm>
            <a:off x="6614160" y="4430395"/>
            <a:ext cx="418973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6" grpId="0" bldLvl="0" animBg="1"/>
      <p:bldP spid="36" grpId="0" bldLvl="0" animBg="1"/>
      <p:bldP spid="2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980255"/>
            <a:ext cx="8216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18280" y="5630545"/>
            <a:ext cx="58674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0800" y="5630545"/>
            <a:ext cx="1397635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1775460" y="980440"/>
            <a:ext cx="9145360" cy="35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80045" y="3115310"/>
            <a:ext cx="76263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0335" y="2988945"/>
            <a:ext cx="2112010" cy="126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05714" y="3392215"/>
            <a:ext cx="619047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01080" y="3515995"/>
            <a:ext cx="572135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00952" y="3392215"/>
            <a:ext cx="628571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05714" y="5383651"/>
            <a:ext cx="619047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53333" y="5383651"/>
            <a:ext cx="619047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00952" y="5364594"/>
            <a:ext cx="609523" cy="4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49650" y="2936240"/>
            <a:ext cx="67627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8295" y="2924810"/>
            <a:ext cx="55562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047" y="3279305"/>
            <a:ext cx="285715" cy="41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935730" y="4725035"/>
            <a:ext cx="676275" cy="1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7176135" y="4724400"/>
            <a:ext cx="845820" cy="152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10488295" y="4725035"/>
            <a:ext cx="676275" cy="147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animBg="1"/>
      <p:bldP spid="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08500"/>
            <a:ext cx="8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063750" y="2348865"/>
            <a:ext cx="277939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1991360" y="4220845"/>
            <a:ext cx="277939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1343660" y="5750560"/>
            <a:ext cx="2779395" cy="110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5"/>
            </p:custDataLst>
          </p:nvPr>
        </p:nvSpPr>
        <p:spPr bwMode="white">
          <a:xfrm>
            <a:off x="6167755" y="2564765"/>
            <a:ext cx="277939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6"/>
            </p:custDataLst>
          </p:nvPr>
        </p:nvSpPr>
        <p:spPr bwMode="white">
          <a:xfrm>
            <a:off x="5664200" y="4004945"/>
            <a:ext cx="277939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7"/>
            </p:custDataLst>
          </p:nvPr>
        </p:nvSpPr>
        <p:spPr bwMode="white">
          <a:xfrm>
            <a:off x="6311900" y="5445125"/>
            <a:ext cx="277939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39615"/>
            <a:ext cx="9312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224405" y="4201795"/>
            <a:ext cx="289369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32660" y="5538470"/>
            <a:ext cx="6453505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54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24710" y="2404110"/>
            <a:ext cx="4930140" cy="123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4235" y="4071620"/>
            <a:ext cx="7242175" cy="135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692785"/>
            <a:ext cx="7146290" cy="414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653280"/>
            <a:ext cx="7767320" cy="239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279650" y="4846955"/>
            <a:ext cx="4307205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215640" y="5805805"/>
            <a:ext cx="5240020" cy="100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