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9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71370" y="2871470"/>
            <a:ext cx="80486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1904" y="4678777"/>
            <a:ext cx="3171428" cy="4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195955"/>
            <a:ext cx="4630420" cy="212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621030"/>
            <a:ext cx="7791450" cy="408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581525"/>
            <a:ext cx="7791450" cy="25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919605" y="4581525"/>
            <a:ext cx="55079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046605" y="5445125"/>
            <a:ext cx="55079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423795" y="6093460"/>
            <a:ext cx="749554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684530"/>
            <a:ext cx="7867650" cy="237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781300"/>
            <a:ext cx="7557135" cy="419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592195" y="4660900"/>
            <a:ext cx="8299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863975" y="5805805"/>
            <a:ext cx="82994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4222" y="2548918"/>
            <a:ext cx="651302" cy="41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857" y="3625377"/>
            <a:ext cx="1142137" cy="58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1058" y="5995475"/>
            <a:ext cx="849522" cy="49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3839569"/>
            <a:ext cx="333333" cy="4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5030420"/>
            <a:ext cx="342857" cy="4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80255"/>
            <a:ext cx="8659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06450" y="3302589"/>
            <a:ext cx="328355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1419695"/>
            <a:ext cx="380952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476" y="1458300"/>
            <a:ext cx="476190" cy="4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96190" y="4575933"/>
            <a:ext cx="866666" cy="4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476" y="4575933"/>
            <a:ext cx="866666" cy="4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24761" y="5748641"/>
            <a:ext cx="1152380" cy="4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322195"/>
            <a:ext cx="2388235" cy="23444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637155"/>
            <a:ext cx="2954655" cy="18853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25" y="2847975"/>
            <a:ext cx="2864485" cy="1703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2023-12-12T09:16:15Z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