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44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5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7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95550" y="2780665"/>
            <a:ext cx="7620000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992"/>
          <a:stretch>
            <a:fillRect/>
          </a:stretch>
        </p:blipFill>
        <p:spPr>
          <a:xfrm>
            <a:off x="2063750" y="980440"/>
            <a:ext cx="9072970" cy="4240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5650" y="2200275"/>
            <a:ext cx="3277870" cy="130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816090" y="2132965"/>
            <a:ext cx="3277870" cy="130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2063750" y="3782695"/>
            <a:ext cx="3999865" cy="1311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white">
          <a:xfrm>
            <a:off x="6743700" y="3573145"/>
            <a:ext cx="3860165" cy="130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9" grpId="0" bldLvl="0" animBg="1"/>
      <p:bldP spid="2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9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905125" y="2524125"/>
            <a:ext cx="626110" cy="1335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95900" y="2533650"/>
            <a:ext cx="566420" cy="139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86040" y="2524125"/>
            <a:ext cx="678815" cy="132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05110" y="2533650"/>
            <a:ext cx="826770" cy="1339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745"/>
            <a:ext cx="10800000" cy="5048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2226945" y="4128770"/>
            <a:ext cx="6962140" cy="147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560" y="816610"/>
            <a:ext cx="7481570" cy="2371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2853055"/>
            <a:ext cx="7215505" cy="3990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8904605" y="2781300"/>
            <a:ext cx="42672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6600190" y="3689985"/>
            <a:ext cx="427355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6527800" y="4293870"/>
            <a:ext cx="427355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6096000" y="5085715"/>
            <a:ext cx="427355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white">
          <a:xfrm>
            <a:off x="3647440" y="5805805"/>
            <a:ext cx="427355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9"/>
            </p:custDataLst>
          </p:nvPr>
        </p:nvSpPr>
        <p:spPr bwMode="white">
          <a:xfrm>
            <a:off x="3719830" y="6381750"/>
            <a:ext cx="427355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260985"/>
            <a:ext cx="10202545" cy="6710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09870" y="925830"/>
            <a:ext cx="672465" cy="97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52700" y="2487295"/>
            <a:ext cx="91948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21560" y="3252470"/>
            <a:ext cx="113030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80300" y="4707255"/>
            <a:ext cx="61214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71395" y="5982970"/>
            <a:ext cx="751205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836745"/>
            <a:ext cx="102213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78993" y="1350547"/>
            <a:ext cx="324486" cy="405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96115" y="1675054"/>
            <a:ext cx="585878" cy="39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88155" y="2017590"/>
            <a:ext cx="621932" cy="405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11290" y="4316181"/>
            <a:ext cx="279418" cy="39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81142" y="4316181"/>
            <a:ext cx="315473" cy="39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84250" y="4992237"/>
            <a:ext cx="315473" cy="39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72129" y="4992237"/>
            <a:ext cx="324486" cy="39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122"/>
          <a:stretch>
            <a:fillRect/>
          </a:stretch>
        </p:blipFill>
        <p:spPr>
          <a:xfrm>
            <a:off x="1055370" y="764540"/>
            <a:ext cx="10800080" cy="4392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96820" y="3644900"/>
            <a:ext cx="35433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23795" y="4509135"/>
            <a:ext cx="549910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84" b="306"/>
          <a:stretch>
            <a:fillRect/>
          </a:stretch>
        </p:blipFill>
        <p:spPr>
          <a:xfrm>
            <a:off x="695325" y="1196975"/>
            <a:ext cx="10800080" cy="3456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56760" y="3140710"/>
            <a:ext cx="94615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68165" y="4004945"/>
            <a:ext cx="1135380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031990" y="3068955"/>
            <a:ext cx="990600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6960235" y="4053840"/>
            <a:ext cx="114808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125" y="764355"/>
            <a:ext cx="88113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377305" y="3943350"/>
            <a:ext cx="720090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87690" y="3966845"/>
            <a:ext cx="1150620" cy="82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27826" y="4114638"/>
            <a:ext cx="396277" cy="272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18973" y="6042411"/>
            <a:ext cx="271954" cy="34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9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4076700"/>
            <a:ext cx="9570720" cy="2058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480" y="839920"/>
            <a:ext cx="102544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2543175" y="3230880"/>
            <a:ext cx="2724150" cy="180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423795" y="5373370"/>
            <a:ext cx="3750945" cy="122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white">
          <a:xfrm>
            <a:off x="6888480" y="3037840"/>
            <a:ext cx="2891790" cy="192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4"/>
            </p:custDataLst>
          </p:nvPr>
        </p:nvSpPr>
        <p:spPr bwMode="white">
          <a:xfrm>
            <a:off x="6600190" y="5373370"/>
            <a:ext cx="4406265" cy="122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" grpId="0" bldLvl="0" animBg="1"/>
      <p:bldP spid="25" grpId="0" bldLvl="0" animBg="1"/>
      <p:bldP spid="2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2023-12-12T09:52:58Z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